
<file path=[Content_Types].xml><?xml version="1.0" encoding="utf-8"?>
<Types xmlns="http://schemas.openxmlformats.org/package/2006/content-types">
  <Default Extension="gif" ContentType="video/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Lst>
  <p:notesMasterIdLst>
    <p:notesMasterId r:id="rId29"/>
  </p:notesMasterIdLst>
  <p:sldIdLst>
    <p:sldId id="256"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6858000" cy="9144000"/>
  <p:defaultTextStyle>
    <a:defPPr>
      <a:defRPr lang="pl-PL"/>
    </a:defPPr>
    <a:lvl1pPr algn="l" rtl="0" eaLnBrk="0" fontAlgn="base" hangingPunct="0">
      <a:spcBef>
        <a:spcPct val="0"/>
      </a:spcBef>
      <a:spcAft>
        <a:spcPct val="0"/>
      </a:spcAft>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1pPr>
    <a:lvl2pPr indent="457200" algn="l" rtl="0" eaLnBrk="0" fontAlgn="base" hangingPunct="0">
      <a:spcBef>
        <a:spcPct val="0"/>
      </a:spcBef>
      <a:spcAft>
        <a:spcPct val="0"/>
      </a:spcAft>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2pPr>
    <a:lvl3pPr indent="914400" algn="l" rtl="0" eaLnBrk="0" fontAlgn="base" hangingPunct="0">
      <a:spcBef>
        <a:spcPct val="0"/>
      </a:spcBef>
      <a:spcAft>
        <a:spcPct val="0"/>
      </a:spcAft>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3pPr>
    <a:lvl4pPr indent="1371600" algn="l" rtl="0" eaLnBrk="0" fontAlgn="base" hangingPunct="0">
      <a:spcBef>
        <a:spcPct val="0"/>
      </a:spcBef>
      <a:spcAft>
        <a:spcPct val="0"/>
      </a:spcAft>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4pPr>
    <a:lvl5pPr indent="1828800" algn="l" rtl="0" eaLnBrk="0" fontAlgn="base" hangingPunct="0">
      <a:spcBef>
        <a:spcPct val="0"/>
      </a:spcBef>
      <a:spcAft>
        <a:spcPct val="0"/>
      </a:spcAft>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Bez stylu, siatka tabeli">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Styl z motywem 1 — Ak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6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Shape 131">
            <a:extLst>
              <a:ext uri="{FF2B5EF4-FFF2-40B4-BE49-F238E27FC236}">
                <a16:creationId xmlns:a16="http://schemas.microsoft.com/office/drawing/2014/main" id="{5180DBF4-88B9-0B77-A372-998CE3F184CB}"/>
              </a:ext>
            </a:extLst>
          </p:cNvPr>
          <p:cNvSpPr>
            <a:spLocks noGrp="1" noRot="1" noChangeAspect="1"/>
          </p:cNvSpPr>
          <p:nvPr>
            <p:ph type="sldImg"/>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8195" name="Shape 132">
            <a:extLst>
              <a:ext uri="{FF2B5EF4-FFF2-40B4-BE49-F238E27FC236}">
                <a16:creationId xmlns:a16="http://schemas.microsoft.com/office/drawing/2014/main" id="{B20A0A83-D635-6250-E2F7-374E831E8790}"/>
              </a:ext>
            </a:extLst>
          </p:cNvPr>
          <p:cNvSpPr>
            <a:spLocks noGrp="1"/>
          </p:cNvSpPr>
          <p:nvPr>
            <p:ph type="body" sz="quarter" idx="1"/>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pl-PL" altLang="pl-PL">
              <a:sym typeface="Calibri" panose="020F0502020204030204" pitchFamily="34" charset="0"/>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30000"/>
      </a:spcBef>
      <a:spcAft>
        <a:spcPct val="0"/>
      </a:spcAft>
      <a:defRPr sz="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30000"/>
      </a:spcBef>
      <a:spcAft>
        <a:spcPct val="0"/>
      </a:spcAft>
      <a:defRPr sz="1200">
        <a:solidFill>
          <a:schemeClr val="tx1"/>
        </a:solidFill>
        <a:latin typeface="+mn-lt"/>
        <a:ea typeface="+mn-ea"/>
        <a:cs typeface="+mn-cs"/>
        <a:sym typeface="Calibri" panose="020F0502020204030204" pitchFamily="34" charset="0"/>
      </a:defRPr>
    </a:lvl3pPr>
    <a:lvl4pPr marL="1600200" indent="-228600" algn="l" rtl="0" eaLnBrk="0" fontAlgn="base" hangingPunct="0">
      <a:spcBef>
        <a:spcPct val="30000"/>
      </a:spcBef>
      <a:spcAft>
        <a:spcPct val="0"/>
      </a:spcAft>
      <a:defRPr sz="1200">
        <a:solidFill>
          <a:schemeClr val="tx1"/>
        </a:solidFill>
        <a:latin typeface="+mn-lt"/>
        <a:ea typeface="+mn-ea"/>
        <a:cs typeface="+mn-cs"/>
        <a:sym typeface="Calibri" panose="020F0502020204030204" pitchFamily="34" charset="0"/>
      </a:defRPr>
    </a:lvl4pPr>
    <a:lvl5pPr marL="2057400" indent="-228600" algn="l" rtl="0" eaLnBrk="0" fontAlgn="base" hangingPunct="0">
      <a:spcBef>
        <a:spcPct val="30000"/>
      </a:spcBef>
      <a:spcAft>
        <a:spcPct val="0"/>
      </a:spcAft>
      <a:defRPr sz="1200">
        <a:solidFill>
          <a:schemeClr val="tx1"/>
        </a:solidFill>
        <a:latin typeface="+mn-lt"/>
        <a:ea typeface="+mn-ea"/>
        <a:cs typeface="+mn-cs"/>
        <a:sym typeface="Calibri" panose="020F0502020204030204" pitchFamily="34" charset="0"/>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Slajd tytułowy">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4" descr="Power Eng">
            <a:extLst>
              <a:ext uri="{FF2B5EF4-FFF2-40B4-BE49-F238E27FC236}">
                <a16:creationId xmlns:a16="http://schemas.microsoft.com/office/drawing/2014/main" id="{FFDE108B-051D-DAFE-5ED2-5DE0676DD47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00263" y="5053013"/>
            <a:ext cx="79914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E7DF5338-55FE-0AF4-C7F7-CB73B22A098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50413" y="0"/>
            <a:ext cx="2268537"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Nagłówek Gill Sans Nova"/>
          <p:cNvSpPr txBox="1">
            <a:spLocks noGrp="1"/>
          </p:cNvSpPr>
          <p:nvPr>
            <p:ph type="title"/>
          </p:nvPr>
        </p:nvSpPr>
        <p:spPr>
          <a:xfrm>
            <a:off x="1524000" y="1122362"/>
            <a:ext cx="9144000" cy="2387601"/>
          </a:xfrm>
          <a:prstGeom prst="rect">
            <a:avLst/>
          </a:prstGeom>
        </p:spPr>
        <p:txBody>
          <a:bodyPr anchor="b"/>
          <a:lstStyle>
            <a:lvl1pPr>
              <a:defRPr sz="3600"/>
            </a:lvl1pPr>
          </a:lstStyle>
          <a:p>
            <a:r>
              <a:rPr lang="pl-PL"/>
              <a:t>Kliknij, aby edytować styl</a:t>
            </a:r>
            <a:endParaRPr/>
          </a:p>
        </p:txBody>
      </p:sp>
      <p:sp>
        <p:nvSpPr>
          <p:cNvPr id="12" name="Body Level One…"/>
          <p:cNvSpPr txBox="1">
            <a:spLocks noGrp="1"/>
          </p:cNvSpPr>
          <p:nvPr>
            <p:ph type="body" sz="quarter" idx="1"/>
          </p:nvPr>
        </p:nvSpPr>
        <p:spPr>
          <a:xfrm>
            <a:off x="1524000" y="3602038"/>
            <a:ext cx="9144000" cy="1283472"/>
          </a:xfrm>
          <a:prstGeom prst="rect">
            <a:avLst/>
          </a:prstGeom>
        </p:spPr>
        <p:txBody>
          <a:bodyPr/>
          <a:lstStyle>
            <a:lvl1pPr>
              <a:defRPr sz="2400"/>
            </a:lvl1pPr>
            <a:lvl2pPr marL="0" indent="457200">
              <a:buSzTx/>
              <a:buNone/>
              <a:defRPr sz="2400"/>
            </a:lvl2pPr>
            <a:lvl3pPr marL="0" indent="914400">
              <a:buSzTx/>
              <a:buNone/>
              <a:defRPr sz="2400"/>
            </a:lvl3pPr>
            <a:lvl4pPr marL="0" indent="1371600">
              <a:buSzTx/>
              <a:buNone/>
              <a:defRPr sz="2400"/>
            </a:lvl4pPr>
            <a:lvl5pPr marL="0" indent="1828800">
              <a:buSzTx/>
              <a:buNone/>
              <a:defRPr sz="24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 name="Slide Number">
            <a:extLst>
              <a:ext uri="{FF2B5EF4-FFF2-40B4-BE49-F238E27FC236}">
                <a16:creationId xmlns:a16="http://schemas.microsoft.com/office/drawing/2014/main" id="{4CF0111B-6503-66F1-8F6D-84B3BEDAD6C2}"/>
              </a:ext>
            </a:extLst>
          </p:cNvPr>
          <p:cNvSpPr txBox="1">
            <a:spLocks noGrp="1"/>
          </p:cNvSpPr>
          <p:nvPr>
            <p:ph type="sldNum" sz="quarter" idx="10"/>
          </p:nvPr>
        </p:nvSpPr>
        <p:spPr/>
        <p:txBody>
          <a:bodyPr/>
          <a:lstStyle>
            <a:lvl1pPr>
              <a:defRPr/>
            </a:lvl1pPr>
          </a:lstStyle>
          <a:p>
            <a:fld id="{B4315B3E-44D2-4439-A7FA-4AE627A2720C}" type="slidenum">
              <a:rPr lang="pl-PL" altLang="pl-PL"/>
              <a:pPr/>
              <a:t>‹#›</a:t>
            </a:fld>
            <a:endParaRPr lang="pl-PL" altLang="pl-PL"/>
          </a:p>
        </p:txBody>
      </p:sp>
    </p:spTree>
    <p:extLst>
      <p:ext uri="{BB962C8B-B14F-4D97-AF65-F5344CB8AC3E}">
        <p14:creationId xmlns:p14="http://schemas.microsoft.com/office/powerpoint/2010/main" val="78391660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F8581DD-5826-431B-B842-3F3A9AED100F}"/>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814C6E7E-1924-4B5E-A1C1-3993A001DA8F}"/>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96D80F4-2615-4BFF-9B00-34F56DBAFEB1}"/>
              </a:ext>
            </a:extLst>
          </p:cNvPr>
          <p:cNvSpPr>
            <a:spLocks noGrp="1"/>
          </p:cNvSpPr>
          <p:nvPr>
            <p:ph type="dt" sz="half" idx="10"/>
          </p:nvPr>
        </p:nvSpPr>
        <p:spPr>
          <a:ln/>
        </p:spPr>
        <p:txBody>
          <a:bodyPr/>
          <a:lstStyle>
            <a:lvl1pPr>
              <a:defRPr/>
            </a:lvl1pPr>
          </a:lstStyle>
          <a:p>
            <a:fld id="{28C03658-D173-4B51-BA73-C2D0A1991890}" type="datetimeFigureOut">
              <a:rPr lang="pl-PL" altLang="pl-PL"/>
              <a:pPr/>
              <a:t>20.05.2022</a:t>
            </a:fld>
            <a:endParaRPr lang="pl-PL" altLang="pl-PL"/>
          </a:p>
        </p:txBody>
      </p:sp>
      <p:sp>
        <p:nvSpPr>
          <p:cNvPr id="5" name="Symbol zastępczy stopki 4">
            <a:extLst>
              <a:ext uri="{FF2B5EF4-FFF2-40B4-BE49-F238E27FC236}">
                <a16:creationId xmlns:a16="http://schemas.microsoft.com/office/drawing/2014/main" id="{0F7390CF-6787-0E03-D6A3-8E26CAE07322}"/>
              </a:ext>
            </a:extLst>
          </p:cNvPr>
          <p:cNvSpPr>
            <a:spLocks noGrp="1"/>
          </p:cNvSpPr>
          <p:nvPr>
            <p:ph type="ftr" sz="quarter" idx="11"/>
          </p:nvPr>
        </p:nvSpPr>
        <p:spPr>
          <a:ln/>
        </p:spPr>
        <p:txBody>
          <a:bodyPr/>
          <a:lstStyle>
            <a:lvl1pPr>
              <a:defRPr/>
            </a:lvl1pPr>
          </a:lstStyle>
          <a:p>
            <a:endParaRPr lang="pl-PL" altLang="pl-PL"/>
          </a:p>
        </p:txBody>
      </p:sp>
      <p:sp>
        <p:nvSpPr>
          <p:cNvPr id="6" name="Symbol zastępczy numeru slajdu 5">
            <a:extLst>
              <a:ext uri="{FF2B5EF4-FFF2-40B4-BE49-F238E27FC236}">
                <a16:creationId xmlns:a16="http://schemas.microsoft.com/office/drawing/2014/main" id="{4D085841-7BD9-F42D-E895-5C8A932B554B}"/>
              </a:ext>
            </a:extLst>
          </p:cNvPr>
          <p:cNvSpPr>
            <a:spLocks noGrp="1"/>
          </p:cNvSpPr>
          <p:nvPr>
            <p:ph type="sldNum" sz="quarter" idx="12"/>
          </p:nvPr>
        </p:nvSpPr>
        <p:spPr>
          <a:ln/>
        </p:spPr>
        <p:txBody>
          <a:bodyPr/>
          <a:lstStyle>
            <a:lvl1pPr>
              <a:defRPr/>
            </a:lvl1pPr>
          </a:lstStyle>
          <a:p>
            <a:fld id="{BAFC6058-689C-4DCF-A3EB-0231700365A0}" type="slidenum">
              <a:rPr lang="pl-PL" altLang="pl-PL"/>
              <a:pPr/>
              <a:t>‹#›</a:t>
            </a:fld>
            <a:endParaRPr lang="pl-PL" altLang="pl-PL"/>
          </a:p>
        </p:txBody>
      </p:sp>
    </p:spTree>
    <p:extLst>
      <p:ext uri="{BB962C8B-B14F-4D97-AF65-F5344CB8AC3E}">
        <p14:creationId xmlns:p14="http://schemas.microsoft.com/office/powerpoint/2010/main" val="2382619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56781FB-BBCB-4930-A6EB-B7F1CC85240B}"/>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7D6D2968-45C7-459C-9B85-94ACFDFEDC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67918FC-94FB-DD42-B430-70B97209FD2D}"/>
              </a:ext>
            </a:extLst>
          </p:cNvPr>
          <p:cNvSpPr>
            <a:spLocks noGrp="1"/>
          </p:cNvSpPr>
          <p:nvPr>
            <p:ph type="dt" sz="half" idx="10"/>
          </p:nvPr>
        </p:nvSpPr>
        <p:spPr>
          <a:ln/>
        </p:spPr>
        <p:txBody>
          <a:bodyPr/>
          <a:lstStyle>
            <a:lvl1pPr>
              <a:defRPr/>
            </a:lvl1pPr>
          </a:lstStyle>
          <a:p>
            <a:fld id="{D178D158-B1D2-45D9-9C14-397D3754CB87}" type="datetimeFigureOut">
              <a:rPr lang="pl-PL" altLang="pl-PL"/>
              <a:pPr/>
              <a:t>20.05.2022</a:t>
            </a:fld>
            <a:endParaRPr lang="pl-PL" altLang="pl-PL"/>
          </a:p>
        </p:txBody>
      </p:sp>
      <p:sp>
        <p:nvSpPr>
          <p:cNvPr id="5" name="Symbol zastępczy stopki 4">
            <a:extLst>
              <a:ext uri="{FF2B5EF4-FFF2-40B4-BE49-F238E27FC236}">
                <a16:creationId xmlns:a16="http://schemas.microsoft.com/office/drawing/2014/main" id="{9DC63594-CFFF-97FC-AF68-EEB13CD87958}"/>
              </a:ext>
            </a:extLst>
          </p:cNvPr>
          <p:cNvSpPr>
            <a:spLocks noGrp="1"/>
          </p:cNvSpPr>
          <p:nvPr>
            <p:ph type="ftr" sz="quarter" idx="11"/>
          </p:nvPr>
        </p:nvSpPr>
        <p:spPr>
          <a:ln/>
        </p:spPr>
        <p:txBody>
          <a:bodyPr/>
          <a:lstStyle>
            <a:lvl1pPr>
              <a:defRPr/>
            </a:lvl1pPr>
          </a:lstStyle>
          <a:p>
            <a:endParaRPr lang="pl-PL" altLang="pl-PL"/>
          </a:p>
        </p:txBody>
      </p:sp>
      <p:sp>
        <p:nvSpPr>
          <p:cNvPr id="6" name="Symbol zastępczy numeru slajdu 5">
            <a:extLst>
              <a:ext uri="{FF2B5EF4-FFF2-40B4-BE49-F238E27FC236}">
                <a16:creationId xmlns:a16="http://schemas.microsoft.com/office/drawing/2014/main" id="{E88D2FA5-AA61-C2AA-FE12-E3CFE3ABAAB8}"/>
              </a:ext>
            </a:extLst>
          </p:cNvPr>
          <p:cNvSpPr>
            <a:spLocks noGrp="1"/>
          </p:cNvSpPr>
          <p:nvPr>
            <p:ph type="sldNum" sz="quarter" idx="12"/>
          </p:nvPr>
        </p:nvSpPr>
        <p:spPr>
          <a:ln/>
        </p:spPr>
        <p:txBody>
          <a:bodyPr/>
          <a:lstStyle>
            <a:lvl1pPr>
              <a:defRPr/>
            </a:lvl1pPr>
          </a:lstStyle>
          <a:p>
            <a:fld id="{8D5AE65E-E995-4B1B-88B1-6531A22303BD}" type="slidenum">
              <a:rPr lang="pl-PL" altLang="pl-PL"/>
              <a:pPr/>
              <a:t>‹#›</a:t>
            </a:fld>
            <a:endParaRPr lang="pl-PL" altLang="pl-PL"/>
          </a:p>
        </p:txBody>
      </p:sp>
    </p:spTree>
    <p:extLst>
      <p:ext uri="{BB962C8B-B14F-4D97-AF65-F5344CB8AC3E}">
        <p14:creationId xmlns:p14="http://schemas.microsoft.com/office/powerpoint/2010/main" val="1653385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E5DE3F-B8C8-42E8-9692-C68954B6DCEE}"/>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D4999985-AA0D-44FF-9D42-F37549ACDB3B}"/>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331C45DC-E414-43EB-9E2A-F54051F6E3A5}"/>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3">
            <a:extLst>
              <a:ext uri="{FF2B5EF4-FFF2-40B4-BE49-F238E27FC236}">
                <a16:creationId xmlns:a16="http://schemas.microsoft.com/office/drawing/2014/main" id="{F25E17A1-5C0B-B6C6-78E2-FA32E94A6ABF}"/>
              </a:ext>
            </a:extLst>
          </p:cNvPr>
          <p:cNvSpPr>
            <a:spLocks noGrp="1"/>
          </p:cNvSpPr>
          <p:nvPr>
            <p:ph type="dt" sz="half" idx="10"/>
          </p:nvPr>
        </p:nvSpPr>
        <p:spPr>
          <a:ln/>
        </p:spPr>
        <p:txBody>
          <a:bodyPr/>
          <a:lstStyle>
            <a:lvl1pPr>
              <a:defRPr/>
            </a:lvl1pPr>
          </a:lstStyle>
          <a:p>
            <a:fld id="{E6BEB71A-A4DE-4DC1-AFAF-F6922870572D}" type="datetimeFigureOut">
              <a:rPr lang="pl-PL" altLang="pl-PL"/>
              <a:pPr/>
              <a:t>20.05.2022</a:t>
            </a:fld>
            <a:endParaRPr lang="pl-PL" altLang="pl-PL"/>
          </a:p>
        </p:txBody>
      </p:sp>
      <p:sp>
        <p:nvSpPr>
          <p:cNvPr id="6" name="Symbol zastępczy stopki 4">
            <a:extLst>
              <a:ext uri="{FF2B5EF4-FFF2-40B4-BE49-F238E27FC236}">
                <a16:creationId xmlns:a16="http://schemas.microsoft.com/office/drawing/2014/main" id="{3C423B34-EA0E-EA55-C620-021ADD226D9F}"/>
              </a:ext>
            </a:extLst>
          </p:cNvPr>
          <p:cNvSpPr>
            <a:spLocks noGrp="1"/>
          </p:cNvSpPr>
          <p:nvPr>
            <p:ph type="ftr" sz="quarter" idx="11"/>
          </p:nvPr>
        </p:nvSpPr>
        <p:spPr>
          <a:ln/>
        </p:spPr>
        <p:txBody>
          <a:bodyPr/>
          <a:lstStyle>
            <a:lvl1pPr>
              <a:defRPr/>
            </a:lvl1pPr>
          </a:lstStyle>
          <a:p>
            <a:endParaRPr lang="pl-PL" altLang="pl-PL"/>
          </a:p>
        </p:txBody>
      </p:sp>
      <p:sp>
        <p:nvSpPr>
          <p:cNvPr id="7" name="Symbol zastępczy numeru slajdu 5">
            <a:extLst>
              <a:ext uri="{FF2B5EF4-FFF2-40B4-BE49-F238E27FC236}">
                <a16:creationId xmlns:a16="http://schemas.microsoft.com/office/drawing/2014/main" id="{45C29E64-AA5A-B21E-9C60-60893932E874}"/>
              </a:ext>
            </a:extLst>
          </p:cNvPr>
          <p:cNvSpPr>
            <a:spLocks noGrp="1"/>
          </p:cNvSpPr>
          <p:nvPr>
            <p:ph type="sldNum" sz="quarter" idx="12"/>
          </p:nvPr>
        </p:nvSpPr>
        <p:spPr>
          <a:ln/>
        </p:spPr>
        <p:txBody>
          <a:bodyPr/>
          <a:lstStyle>
            <a:lvl1pPr>
              <a:defRPr/>
            </a:lvl1pPr>
          </a:lstStyle>
          <a:p>
            <a:fld id="{CE8A2CC4-FF1F-4A4B-9DBF-36B8ED2455D0}" type="slidenum">
              <a:rPr lang="pl-PL" altLang="pl-PL"/>
              <a:pPr/>
              <a:t>‹#›</a:t>
            </a:fld>
            <a:endParaRPr lang="pl-PL" altLang="pl-PL"/>
          </a:p>
        </p:txBody>
      </p:sp>
    </p:spTree>
    <p:extLst>
      <p:ext uri="{BB962C8B-B14F-4D97-AF65-F5344CB8AC3E}">
        <p14:creationId xmlns:p14="http://schemas.microsoft.com/office/powerpoint/2010/main" val="3711948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2E5D2-B4E1-435E-A71A-1272ACCA6D36}"/>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AAD5C3D7-ADAB-4133-8D38-6B798BF33B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283EBA1F-7846-41E1-987E-0D12AD9A9288}"/>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A030D56D-5123-4A2D-B7E6-F67A82BD44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876D379A-0C37-4C0F-B9BE-D0F82DD0158A}"/>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3">
            <a:extLst>
              <a:ext uri="{FF2B5EF4-FFF2-40B4-BE49-F238E27FC236}">
                <a16:creationId xmlns:a16="http://schemas.microsoft.com/office/drawing/2014/main" id="{F82A27A6-EE68-2994-D535-CF293CFC9333}"/>
              </a:ext>
            </a:extLst>
          </p:cNvPr>
          <p:cNvSpPr>
            <a:spLocks noGrp="1"/>
          </p:cNvSpPr>
          <p:nvPr>
            <p:ph type="dt" sz="half" idx="10"/>
          </p:nvPr>
        </p:nvSpPr>
        <p:spPr>
          <a:ln/>
        </p:spPr>
        <p:txBody>
          <a:bodyPr/>
          <a:lstStyle>
            <a:lvl1pPr>
              <a:defRPr/>
            </a:lvl1pPr>
          </a:lstStyle>
          <a:p>
            <a:fld id="{2EAE7FDC-24E5-4752-9E07-6BD7ECCE32A5}" type="datetimeFigureOut">
              <a:rPr lang="pl-PL" altLang="pl-PL"/>
              <a:pPr/>
              <a:t>20.05.2022</a:t>
            </a:fld>
            <a:endParaRPr lang="pl-PL" altLang="pl-PL"/>
          </a:p>
        </p:txBody>
      </p:sp>
      <p:sp>
        <p:nvSpPr>
          <p:cNvPr id="8" name="Symbol zastępczy stopki 4">
            <a:extLst>
              <a:ext uri="{FF2B5EF4-FFF2-40B4-BE49-F238E27FC236}">
                <a16:creationId xmlns:a16="http://schemas.microsoft.com/office/drawing/2014/main" id="{09B4722B-9E8D-D48E-306F-5DADAC1483B5}"/>
              </a:ext>
            </a:extLst>
          </p:cNvPr>
          <p:cNvSpPr>
            <a:spLocks noGrp="1"/>
          </p:cNvSpPr>
          <p:nvPr>
            <p:ph type="ftr" sz="quarter" idx="11"/>
          </p:nvPr>
        </p:nvSpPr>
        <p:spPr>
          <a:ln/>
        </p:spPr>
        <p:txBody>
          <a:bodyPr/>
          <a:lstStyle>
            <a:lvl1pPr>
              <a:defRPr/>
            </a:lvl1pPr>
          </a:lstStyle>
          <a:p>
            <a:endParaRPr lang="pl-PL" altLang="pl-PL"/>
          </a:p>
        </p:txBody>
      </p:sp>
      <p:sp>
        <p:nvSpPr>
          <p:cNvPr id="9" name="Symbol zastępczy numeru slajdu 5">
            <a:extLst>
              <a:ext uri="{FF2B5EF4-FFF2-40B4-BE49-F238E27FC236}">
                <a16:creationId xmlns:a16="http://schemas.microsoft.com/office/drawing/2014/main" id="{8DC9C553-6970-F433-CA24-3F232380CDB1}"/>
              </a:ext>
            </a:extLst>
          </p:cNvPr>
          <p:cNvSpPr>
            <a:spLocks noGrp="1"/>
          </p:cNvSpPr>
          <p:nvPr>
            <p:ph type="sldNum" sz="quarter" idx="12"/>
          </p:nvPr>
        </p:nvSpPr>
        <p:spPr>
          <a:ln/>
        </p:spPr>
        <p:txBody>
          <a:bodyPr/>
          <a:lstStyle>
            <a:lvl1pPr>
              <a:defRPr/>
            </a:lvl1pPr>
          </a:lstStyle>
          <a:p>
            <a:fld id="{2FE90DE0-20CE-47EC-9C41-130055810908}" type="slidenum">
              <a:rPr lang="pl-PL" altLang="pl-PL"/>
              <a:pPr/>
              <a:t>‹#›</a:t>
            </a:fld>
            <a:endParaRPr lang="pl-PL" altLang="pl-PL"/>
          </a:p>
        </p:txBody>
      </p:sp>
    </p:spTree>
    <p:extLst>
      <p:ext uri="{BB962C8B-B14F-4D97-AF65-F5344CB8AC3E}">
        <p14:creationId xmlns:p14="http://schemas.microsoft.com/office/powerpoint/2010/main" val="3951333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EB5CC76-BD31-43C2-9C62-F614DF1ADC18}"/>
              </a:ext>
            </a:extLst>
          </p:cNvPr>
          <p:cNvSpPr>
            <a:spLocks noGrp="1"/>
          </p:cNvSpPr>
          <p:nvPr>
            <p:ph type="title"/>
          </p:nvPr>
        </p:nvSpPr>
        <p:spPr/>
        <p:txBody>
          <a:bodyPr/>
          <a:lstStyle/>
          <a:p>
            <a:r>
              <a:rPr lang="pl-PL"/>
              <a:t>Kliknij, aby edytować styl</a:t>
            </a:r>
          </a:p>
        </p:txBody>
      </p:sp>
      <p:sp>
        <p:nvSpPr>
          <p:cNvPr id="3" name="Symbol zastępczy daty 3">
            <a:extLst>
              <a:ext uri="{FF2B5EF4-FFF2-40B4-BE49-F238E27FC236}">
                <a16:creationId xmlns:a16="http://schemas.microsoft.com/office/drawing/2014/main" id="{24720797-A79D-9288-AB4A-85354439491B}"/>
              </a:ext>
            </a:extLst>
          </p:cNvPr>
          <p:cNvSpPr>
            <a:spLocks noGrp="1"/>
          </p:cNvSpPr>
          <p:nvPr>
            <p:ph type="dt" sz="half" idx="10"/>
          </p:nvPr>
        </p:nvSpPr>
        <p:spPr>
          <a:ln/>
        </p:spPr>
        <p:txBody>
          <a:bodyPr/>
          <a:lstStyle>
            <a:lvl1pPr>
              <a:defRPr/>
            </a:lvl1pPr>
          </a:lstStyle>
          <a:p>
            <a:fld id="{AA424615-26DE-4AFC-8C78-3F180FF4FE5F}" type="datetimeFigureOut">
              <a:rPr lang="pl-PL" altLang="pl-PL"/>
              <a:pPr/>
              <a:t>20.05.2022</a:t>
            </a:fld>
            <a:endParaRPr lang="pl-PL" altLang="pl-PL"/>
          </a:p>
        </p:txBody>
      </p:sp>
      <p:sp>
        <p:nvSpPr>
          <p:cNvPr id="4" name="Symbol zastępczy stopki 4">
            <a:extLst>
              <a:ext uri="{FF2B5EF4-FFF2-40B4-BE49-F238E27FC236}">
                <a16:creationId xmlns:a16="http://schemas.microsoft.com/office/drawing/2014/main" id="{220A3AA3-ABED-6E74-D10A-5C78AA19FDA2}"/>
              </a:ext>
            </a:extLst>
          </p:cNvPr>
          <p:cNvSpPr>
            <a:spLocks noGrp="1"/>
          </p:cNvSpPr>
          <p:nvPr>
            <p:ph type="ftr" sz="quarter" idx="11"/>
          </p:nvPr>
        </p:nvSpPr>
        <p:spPr>
          <a:ln/>
        </p:spPr>
        <p:txBody>
          <a:bodyPr/>
          <a:lstStyle>
            <a:lvl1pPr>
              <a:defRPr/>
            </a:lvl1pPr>
          </a:lstStyle>
          <a:p>
            <a:endParaRPr lang="pl-PL" altLang="pl-PL"/>
          </a:p>
        </p:txBody>
      </p:sp>
      <p:sp>
        <p:nvSpPr>
          <p:cNvPr id="5" name="Symbol zastępczy numeru slajdu 5">
            <a:extLst>
              <a:ext uri="{FF2B5EF4-FFF2-40B4-BE49-F238E27FC236}">
                <a16:creationId xmlns:a16="http://schemas.microsoft.com/office/drawing/2014/main" id="{D0AC4A33-90C6-7CA5-A7E9-9F9F27AB5AF1}"/>
              </a:ext>
            </a:extLst>
          </p:cNvPr>
          <p:cNvSpPr>
            <a:spLocks noGrp="1"/>
          </p:cNvSpPr>
          <p:nvPr>
            <p:ph type="sldNum" sz="quarter" idx="12"/>
          </p:nvPr>
        </p:nvSpPr>
        <p:spPr>
          <a:ln/>
        </p:spPr>
        <p:txBody>
          <a:bodyPr/>
          <a:lstStyle>
            <a:lvl1pPr>
              <a:defRPr/>
            </a:lvl1pPr>
          </a:lstStyle>
          <a:p>
            <a:fld id="{9EB12F61-7CF4-4ACE-82F3-6901CD768662}" type="slidenum">
              <a:rPr lang="pl-PL" altLang="pl-PL"/>
              <a:pPr/>
              <a:t>‹#›</a:t>
            </a:fld>
            <a:endParaRPr lang="pl-PL" altLang="pl-PL"/>
          </a:p>
        </p:txBody>
      </p:sp>
    </p:spTree>
    <p:extLst>
      <p:ext uri="{BB962C8B-B14F-4D97-AF65-F5344CB8AC3E}">
        <p14:creationId xmlns:p14="http://schemas.microsoft.com/office/powerpoint/2010/main" val="13670485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3">
            <a:extLst>
              <a:ext uri="{FF2B5EF4-FFF2-40B4-BE49-F238E27FC236}">
                <a16:creationId xmlns:a16="http://schemas.microsoft.com/office/drawing/2014/main" id="{A02B8D1E-1621-4849-8E58-44B39C61CADA}"/>
              </a:ext>
            </a:extLst>
          </p:cNvPr>
          <p:cNvSpPr>
            <a:spLocks noGrp="1"/>
          </p:cNvSpPr>
          <p:nvPr>
            <p:ph type="dt" sz="half" idx="10"/>
          </p:nvPr>
        </p:nvSpPr>
        <p:spPr>
          <a:ln/>
        </p:spPr>
        <p:txBody>
          <a:bodyPr/>
          <a:lstStyle>
            <a:lvl1pPr>
              <a:defRPr/>
            </a:lvl1pPr>
          </a:lstStyle>
          <a:p>
            <a:fld id="{9F85B009-23AF-4E1A-8B2E-2C1EBDE9C904}" type="datetimeFigureOut">
              <a:rPr lang="pl-PL" altLang="pl-PL"/>
              <a:pPr/>
              <a:t>20.05.2022</a:t>
            </a:fld>
            <a:endParaRPr lang="pl-PL" altLang="pl-PL"/>
          </a:p>
        </p:txBody>
      </p:sp>
      <p:sp>
        <p:nvSpPr>
          <p:cNvPr id="3" name="Symbol zastępczy stopki 4">
            <a:extLst>
              <a:ext uri="{FF2B5EF4-FFF2-40B4-BE49-F238E27FC236}">
                <a16:creationId xmlns:a16="http://schemas.microsoft.com/office/drawing/2014/main" id="{7012DFC0-9CB3-DA3D-F2FE-5E5628AB7721}"/>
              </a:ext>
            </a:extLst>
          </p:cNvPr>
          <p:cNvSpPr>
            <a:spLocks noGrp="1"/>
          </p:cNvSpPr>
          <p:nvPr>
            <p:ph type="ftr" sz="quarter" idx="11"/>
          </p:nvPr>
        </p:nvSpPr>
        <p:spPr>
          <a:ln/>
        </p:spPr>
        <p:txBody>
          <a:bodyPr/>
          <a:lstStyle>
            <a:lvl1pPr>
              <a:defRPr/>
            </a:lvl1pPr>
          </a:lstStyle>
          <a:p>
            <a:endParaRPr lang="pl-PL" altLang="pl-PL"/>
          </a:p>
        </p:txBody>
      </p:sp>
      <p:sp>
        <p:nvSpPr>
          <p:cNvPr id="4" name="Symbol zastępczy numeru slajdu 5">
            <a:extLst>
              <a:ext uri="{FF2B5EF4-FFF2-40B4-BE49-F238E27FC236}">
                <a16:creationId xmlns:a16="http://schemas.microsoft.com/office/drawing/2014/main" id="{9D8E9451-CD82-63F5-3AFB-C9EB94324B00}"/>
              </a:ext>
            </a:extLst>
          </p:cNvPr>
          <p:cNvSpPr>
            <a:spLocks noGrp="1"/>
          </p:cNvSpPr>
          <p:nvPr>
            <p:ph type="sldNum" sz="quarter" idx="12"/>
          </p:nvPr>
        </p:nvSpPr>
        <p:spPr>
          <a:ln/>
        </p:spPr>
        <p:txBody>
          <a:bodyPr/>
          <a:lstStyle>
            <a:lvl1pPr>
              <a:defRPr/>
            </a:lvl1pPr>
          </a:lstStyle>
          <a:p>
            <a:fld id="{2B20844F-3DF6-4235-B4BB-1C8EA8521850}" type="slidenum">
              <a:rPr lang="pl-PL" altLang="pl-PL"/>
              <a:pPr/>
              <a:t>‹#›</a:t>
            </a:fld>
            <a:endParaRPr lang="pl-PL" altLang="pl-PL"/>
          </a:p>
        </p:txBody>
      </p:sp>
    </p:spTree>
    <p:extLst>
      <p:ext uri="{BB962C8B-B14F-4D97-AF65-F5344CB8AC3E}">
        <p14:creationId xmlns:p14="http://schemas.microsoft.com/office/powerpoint/2010/main" val="3748135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DCBDE7F-6897-43F0-BC34-27778A62A80D}"/>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C98DF370-BB39-4B11-AF7E-E2F79DD1B0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55C25F90-5ABE-4B45-8033-C01E9F72E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3">
            <a:extLst>
              <a:ext uri="{FF2B5EF4-FFF2-40B4-BE49-F238E27FC236}">
                <a16:creationId xmlns:a16="http://schemas.microsoft.com/office/drawing/2014/main" id="{0B95A964-F348-BA5C-F484-E349B5FD2BAA}"/>
              </a:ext>
            </a:extLst>
          </p:cNvPr>
          <p:cNvSpPr>
            <a:spLocks noGrp="1"/>
          </p:cNvSpPr>
          <p:nvPr>
            <p:ph type="dt" sz="half" idx="10"/>
          </p:nvPr>
        </p:nvSpPr>
        <p:spPr>
          <a:ln/>
        </p:spPr>
        <p:txBody>
          <a:bodyPr/>
          <a:lstStyle>
            <a:lvl1pPr>
              <a:defRPr/>
            </a:lvl1pPr>
          </a:lstStyle>
          <a:p>
            <a:fld id="{14443C41-EAB8-46D5-B6A5-CB9418C3B488}" type="datetimeFigureOut">
              <a:rPr lang="pl-PL" altLang="pl-PL"/>
              <a:pPr/>
              <a:t>20.05.2022</a:t>
            </a:fld>
            <a:endParaRPr lang="pl-PL" altLang="pl-PL"/>
          </a:p>
        </p:txBody>
      </p:sp>
      <p:sp>
        <p:nvSpPr>
          <p:cNvPr id="6" name="Symbol zastępczy stopki 4">
            <a:extLst>
              <a:ext uri="{FF2B5EF4-FFF2-40B4-BE49-F238E27FC236}">
                <a16:creationId xmlns:a16="http://schemas.microsoft.com/office/drawing/2014/main" id="{1C493D55-FA99-4369-B4FE-EA60E53B85D8}"/>
              </a:ext>
            </a:extLst>
          </p:cNvPr>
          <p:cNvSpPr>
            <a:spLocks noGrp="1"/>
          </p:cNvSpPr>
          <p:nvPr>
            <p:ph type="ftr" sz="quarter" idx="11"/>
          </p:nvPr>
        </p:nvSpPr>
        <p:spPr>
          <a:ln/>
        </p:spPr>
        <p:txBody>
          <a:bodyPr/>
          <a:lstStyle>
            <a:lvl1pPr>
              <a:defRPr/>
            </a:lvl1pPr>
          </a:lstStyle>
          <a:p>
            <a:endParaRPr lang="pl-PL" altLang="pl-PL"/>
          </a:p>
        </p:txBody>
      </p:sp>
      <p:sp>
        <p:nvSpPr>
          <p:cNvPr id="7" name="Symbol zastępczy numeru slajdu 5">
            <a:extLst>
              <a:ext uri="{FF2B5EF4-FFF2-40B4-BE49-F238E27FC236}">
                <a16:creationId xmlns:a16="http://schemas.microsoft.com/office/drawing/2014/main" id="{23C02283-1DD4-AC2F-E31F-D5708DEB7378}"/>
              </a:ext>
            </a:extLst>
          </p:cNvPr>
          <p:cNvSpPr>
            <a:spLocks noGrp="1"/>
          </p:cNvSpPr>
          <p:nvPr>
            <p:ph type="sldNum" sz="quarter" idx="12"/>
          </p:nvPr>
        </p:nvSpPr>
        <p:spPr>
          <a:ln/>
        </p:spPr>
        <p:txBody>
          <a:bodyPr/>
          <a:lstStyle>
            <a:lvl1pPr>
              <a:defRPr/>
            </a:lvl1pPr>
          </a:lstStyle>
          <a:p>
            <a:fld id="{A389B333-9389-4D9C-8154-1AC2857D2324}" type="slidenum">
              <a:rPr lang="pl-PL" altLang="pl-PL"/>
              <a:pPr/>
              <a:t>‹#›</a:t>
            </a:fld>
            <a:endParaRPr lang="pl-PL" altLang="pl-PL"/>
          </a:p>
        </p:txBody>
      </p:sp>
    </p:spTree>
    <p:extLst>
      <p:ext uri="{BB962C8B-B14F-4D97-AF65-F5344CB8AC3E}">
        <p14:creationId xmlns:p14="http://schemas.microsoft.com/office/powerpoint/2010/main" val="38463909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5C20A8E-2F5D-46C8-A951-B45F1D9FA837}"/>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D18FAEEF-F979-4FC0-9182-DC9C9EDAB3E4}"/>
              </a:ext>
            </a:extLst>
          </p:cNvPr>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p>
        </p:txBody>
      </p:sp>
      <p:sp>
        <p:nvSpPr>
          <p:cNvPr id="4" name="Symbol zastępczy tekstu 3">
            <a:extLst>
              <a:ext uri="{FF2B5EF4-FFF2-40B4-BE49-F238E27FC236}">
                <a16:creationId xmlns:a16="http://schemas.microsoft.com/office/drawing/2014/main" id="{08B50262-11B9-48D5-A362-4778C2F89E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3">
            <a:extLst>
              <a:ext uri="{FF2B5EF4-FFF2-40B4-BE49-F238E27FC236}">
                <a16:creationId xmlns:a16="http://schemas.microsoft.com/office/drawing/2014/main" id="{30F3895D-190B-8799-6AC3-7333115391E6}"/>
              </a:ext>
            </a:extLst>
          </p:cNvPr>
          <p:cNvSpPr>
            <a:spLocks noGrp="1"/>
          </p:cNvSpPr>
          <p:nvPr>
            <p:ph type="dt" sz="half" idx="10"/>
          </p:nvPr>
        </p:nvSpPr>
        <p:spPr>
          <a:ln/>
        </p:spPr>
        <p:txBody>
          <a:bodyPr/>
          <a:lstStyle>
            <a:lvl1pPr>
              <a:defRPr/>
            </a:lvl1pPr>
          </a:lstStyle>
          <a:p>
            <a:fld id="{D0E5CF96-6630-4D6D-8691-DDCFC7A4447B}" type="datetimeFigureOut">
              <a:rPr lang="pl-PL" altLang="pl-PL"/>
              <a:pPr/>
              <a:t>20.05.2022</a:t>
            </a:fld>
            <a:endParaRPr lang="pl-PL" altLang="pl-PL"/>
          </a:p>
        </p:txBody>
      </p:sp>
      <p:sp>
        <p:nvSpPr>
          <p:cNvPr id="6" name="Symbol zastępczy stopki 4">
            <a:extLst>
              <a:ext uri="{FF2B5EF4-FFF2-40B4-BE49-F238E27FC236}">
                <a16:creationId xmlns:a16="http://schemas.microsoft.com/office/drawing/2014/main" id="{66C71352-5BE1-A403-1FDB-8015B07D7A72}"/>
              </a:ext>
            </a:extLst>
          </p:cNvPr>
          <p:cNvSpPr>
            <a:spLocks noGrp="1"/>
          </p:cNvSpPr>
          <p:nvPr>
            <p:ph type="ftr" sz="quarter" idx="11"/>
          </p:nvPr>
        </p:nvSpPr>
        <p:spPr>
          <a:ln/>
        </p:spPr>
        <p:txBody>
          <a:bodyPr/>
          <a:lstStyle>
            <a:lvl1pPr>
              <a:defRPr/>
            </a:lvl1pPr>
          </a:lstStyle>
          <a:p>
            <a:endParaRPr lang="pl-PL" altLang="pl-PL"/>
          </a:p>
        </p:txBody>
      </p:sp>
      <p:sp>
        <p:nvSpPr>
          <p:cNvPr id="7" name="Symbol zastępczy numeru slajdu 5">
            <a:extLst>
              <a:ext uri="{FF2B5EF4-FFF2-40B4-BE49-F238E27FC236}">
                <a16:creationId xmlns:a16="http://schemas.microsoft.com/office/drawing/2014/main" id="{DE1133CD-4772-BD4D-87E5-50D92D720448}"/>
              </a:ext>
            </a:extLst>
          </p:cNvPr>
          <p:cNvSpPr>
            <a:spLocks noGrp="1"/>
          </p:cNvSpPr>
          <p:nvPr>
            <p:ph type="sldNum" sz="quarter" idx="12"/>
          </p:nvPr>
        </p:nvSpPr>
        <p:spPr>
          <a:ln/>
        </p:spPr>
        <p:txBody>
          <a:bodyPr/>
          <a:lstStyle>
            <a:lvl1pPr>
              <a:defRPr/>
            </a:lvl1pPr>
          </a:lstStyle>
          <a:p>
            <a:fld id="{21E17A9D-A986-4376-9CE3-1C24DFF88227}" type="slidenum">
              <a:rPr lang="pl-PL" altLang="pl-PL"/>
              <a:pPr/>
              <a:t>‹#›</a:t>
            </a:fld>
            <a:endParaRPr lang="pl-PL" altLang="pl-PL"/>
          </a:p>
        </p:txBody>
      </p:sp>
    </p:spTree>
    <p:extLst>
      <p:ext uri="{BB962C8B-B14F-4D97-AF65-F5344CB8AC3E}">
        <p14:creationId xmlns:p14="http://schemas.microsoft.com/office/powerpoint/2010/main" val="31058567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F7B5E5-41B3-4557-B4C4-6929A3526214}"/>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61437EB7-C095-4805-AB0C-C08F4D912245}"/>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AE54418-57E2-726C-488F-37CF3D7BA416}"/>
              </a:ext>
            </a:extLst>
          </p:cNvPr>
          <p:cNvSpPr>
            <a:spLocks noGrp="1"/>
          </p:cNvSpPr>
          <p:nvPr>
            <p:ph type="dt" sz="half" idx="10"/>
          </p:nvPr>
        </p:nvSpPr>
        <p:spPr>
          <a:ln/>
        </p:spPr>
        <p:txBody>
          <a:bodyPr/>
          <a:lstStyle>
            <a:lvl1pPr>
              <a:defRPr/>
            </a:lvl1pPr>
          </a:lstStyle>
          <a:p>
            <a:fld id="{A109F06C-75FF-4C0F-9986-70387E684F1B}" type="datetimeFigureOut">
              <a:rPr lang="pl-PL" altLang="pl-PL"/>
              <a:pPr/>
              <a:t>20.05.2022</a:t>
            </a:fld>
            <a:endParaRPr lang="pl-PL" altLang="pl-PL"/>
          </a:p>
        </p:txBody>
      </p:sp>
      <p:sp>
        <p:nvSpPr>
          <p:cNvPr id="5" name="Symbol zastępczy stopki 4">
            <a:extLst>
              <a:ext uri="{FF2B5EF4-FFF2-40B4-BE49-F238E27FC236}">
                <a16:creationId xmlns:a16="http://schemas.microsoft.com/office/drawing/2014/main" id="{BC1E8A54-0A78-66C7-7E0C-16CAF4F4F666}"/>
              </a:ext>
            </a:extLst>
          </p:cNvPr>
          <p:cNvSpPr>
            <a:spLocks noGrp="1"/>
          </p:cNvSpPr>
          <p:nvPr>
            <p:ph type="ftr" sz="quarter" idx="11"/>
          </p:nvPr>
        </p:nvSpPr>
        <p:spPr>
          <a:ln/>
        </p:spPr>
        <p:txBody>
          <a:bodyPr/>
          <a:lstStyle>
            <a:lvl1pPr>
              <a:defRPr/>
            </a:lvl1pPr>
          </a:lstStyle>
          <a:p>
            <a:endParaRPr lang="pl-PL" altLang="pl-PL"/>
          </a:p>
        </p:txBody>
      </p:sp>
      <p:sp>
        <p:nvSpPr>
          <p:cNvPr id="6" name="Symbol zastępczy numeru slajdu 5">
            <a:extLst>
              <a:ext uri="{FF2B5EF4-FFF2-40B4-BE49-F238E27FC236}">
                <a16:creationId xmlns:a16="http://schemas.microsoft.com/office/drawing/2014/main" id="{33D8EDFF-14E2-590E-A43B-8C276F0B684F}"/>
              </a:ext>
            </a:extLst>
          </p:cNvPr>
          <p:cNvSpPr>
            <a:spLocks noGrp="1"/>
          </p:cNvSpPr>
          <p:nvPr>
            <p:ph type="sldNum" sz="quarter" idx="12"/>
          </p:nvPr>
        </p:nvSpPr>
        <p:spPr>
          <a:ln/>
        </p:spPr>
        <p:txBody>
          <a:bodyPr/>
          <a:lstStyle>
            <a:lvl1pPr>
              <a:defRPr/>
            </a:lvl1pPr>
          </a:lstStyle>
          <a:p>
            <a:fld id="{80F0F096-A1BF-4302-9A0A-34072917BCCC}" type="slidenum">
              <a:rPr lang="pl-PL" altLang="pl-PL"/>
              <a:pPr/>
              <a:t>‹#›</a:t>
            </a:fld>
            <a:endParaRPr lang="pl-PL" altLang="pl-PL"/>
          </a:p>
        </p:txBody>
      </p:sp>
    </p:spTree>
    <p:extLst>
      <p:ext uri="{BB962C8B-B14F-4D97-AF65-F5344CB8AC3E}">
        <p14:creationId xmlns:p14="http://schemas.microsoft.com/office/powerpoint/2010/main" val="21475929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24D3EFDF-3CF3-42C1-9EC1-CA5B276FE7C5}"/>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816CB9B3-3170-41A6-A4A1-4BB28809FCDF}"/>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6B4ED095-CA43-76F3-52B4-E8FA520F1AD9}"/>
              </a:ext>
            </a:extLst>
          </p:cNvPr>
          <p:cNvSpPr>
            <a:spLocks noGrp="1"/>
          </p:cNvSpPr>
          <p:nvPr>
            <p:ph type="dt" sz="half" idx="10"/>
          </p:nvPr>
        </p:nvSpPr>
        <p:spPr>
          <a:ln/>
        </p:spPr>
        <p:txBody>
          <a:bodyPr/>
          <a:lstStyle>
            <a:lvl1pPr>
              <a:defRPr/>
            </a:lvl1pPr>
          </a:lstStyle>
          <a:p>
            <a:fld id="{A2C6DA2E-236A-4BCF-91B5-A56C08E96AF5}" type="datetimeFigureOut">
              <a:rPr lang="pl-PL" altLang="pl-PL"/>
              <a:pPr/>
              <a:t>20.05.2022</a:t>
            </a:fld>
            <a:endParaRPr lang="pl-PL" altLang="pl-PL"/>
          </a:p>
        </p:txBody>
      </p:sp>
      <p:sp>
        <p:nvSpPr>
          <p:cNvPr id="5" name="Symbol zastępczy stopki 4">
            <a:extLst>
              <a:ext uri="{FF2B5EF4-FFF2-40B4-BE49-F238E27FC236}">
                <a16:creationId xmlns:a16="http://schemas.microsoft.com/office/drawing/2014/main" id="{A1BFDB71-126F-2851-B907-926DDF9E676D}"/>
              </a:ext>
            </a:extLst>
          </p:cNvPr>
          <p:cNvSpPr>
            <a:spLocks noGrp="1"/>
          </p:cNvSpPr>
          <p:nvPr>
            <p:ph type="ftr" sz="quarter" idx="11"/>
          </p:nvPr>
        </p:nvSpPr>
        <p:spPr>
          <a:ln/>
        </p:spPr>
        <p:txBody>
          <a:bodyPr/>
          <a:lstStyle>
            <a:lvl1pPr>
              <a:defRPr/>
            </a:lvl1pPr>
          </a:lstStyle>
          <a:p>
            <a:endParaRPr lang="pl-PL" altLang="pl-PL"/>
          </a:p>
        </p:txBody>
      </p:sp>
      <p:sp>
        <p:nvSpPr>
          <p:cNvPr id="6" name="Symbol zastępczy numeru slajdu 5">
            <a:extLst>
              <a:ext uri="{FF2B5EF4-FFF2-40B4-BE49-F238E27FC236}">
                <a16:creationId xmlns:a16="http://schemas.microsoft.com/office/drawing/2014/main" id="{3151D296-31AF-507F-0136-1C541F4F0534}"/>
              </a:ext>
            </a:extLst>
          </p:cNvPr>
          <p:cNvSpPr>
            <a:spLocks noGrp="1"/>
          </p:cNvSpPr>
          <p:nvPr>
            <p:ph type="sldNum" sz="quarter" idx="12"/>
          </p:nvPr>
        </p:nvSpPr>
        <p:spPr>
          <a:ln/>
        </p:spPr>
        <p:txBody>
          <a:bodyPr/>
          <a:lstStyle>
            <a:lvl1pPr>
              <a:defRPr/>
            </a:lvl1pPr>
          </a:lstStyle>
          <a:p>
            <a:fld id="{5DFD49CB-23D5-484A-A735-14E789ADDF20}" type="slidenum">
              <a:rPr lang="pl-PL" altLang="pl-PL"/>
              <a:pPr/>
              <a:t>‹#›</a:t>
            </a:fld>
            <a:endParaRPr lang="pl-PL" altLang="pl-PL"/>
          </a:p>
        </p:txBody>
      </p:sp>
    </p:spTree>
    <p:extLst>
      <p:ext uri="{BB962C8B-B14F-4D97-AF65-F5344CB8AC3E}">
        <p14:creationId xmlns:p14="http://schemas.microsoft.com/office/powerpoint/2010/main" val="268605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ytuł i zawartość">
    <p:spTree>
      <p:nvGrpSpPr>
        <p:cNvPr id="1" name=""/>
        <p:cNvGrpSpPr/>
        <p:nvPr/>
      </p:nvGrpSpPr>
      <p:grpSpPr>
        <a:xfrm>
          <a:off x="0" y="0"/>
          <a:ext cx="0" cy="0"/>
          <a:chOff x="0" y="0"/>
          <a:chExt cx="0" cy="0"/>
        </a:xfrm>
      </p:grpSpPr>
      <p:sp>
        <p:nvSpPr>
          <p:cNvPr id="20" name="Nagłówek"/>
          <p:cNvSpPr txBox="1">
            <a:spLocks noGrp="1"/>
          </p:cNvSpPr>
          <p:nvPr>
            <p:ph type="title"/>
          </p:nvPr>
        </p:nvSpPr>
        <p:spPr>
          <a:xfrm>
            <a:off x="624840" y="590603"/>
            <a:ext cx="10515601" cy="1325563"/>
          </a:xfrm>
          <a:prstGeom prst="rect">
            <a:avLst/>
          </a:prstGeom>
        </p:spPr>
        <p:txBody>
          <a:bodyPr/>
          <a:lstStyle>
            <a:lvl1pPr algn="l"/>
          </a:lstStyle>
          <a:p>
            <a:r>
              <a:rPr lang="pl-PL"/>
              <a:t>Kliknij, aby edytować styl</a:t>
            </a:r>
            <a:endParaRPr/>
          </a:p>
        </p:txBody>
      </p:sp>
      <p:sp>
        <p:nvSpPr>
          <p:cNvPr id="21" name="Body Level One…"/>
          <p:cNvSpPr txBox="1">
            <a:spLocks noGrp="1"/>
          </p:cNvSpPr>
          <p:nvPr>
            <p:ph type="body" idx="1"/>
          </p:nvPr>
        </p:nvSpPr>
        <p:spPr>
          <a:xfrm>
            <a:off x="624840" y="2074597"/>
            <a:ext cx="10515601" cy="4072256"/>
          </a:xfrm>
          <a:prstGeom prst="rect">
            <a:avLst/>
          </a:prstGeom>
        </p:spPr>
        <p:txBody>
          <a:bodyPr/>
          <a:lstStyle>
            <a:lvl1pPr algn="l"/>
            <a:lvl2pPr algn="l"/>
            <a:lvl3pPr algn="l"/>
            <a:lvl4pPr algn="l"/>
            <a:lvl5pPr algn="l"/>
          </a:lstStyle>
          <a:p>
            <a:r>
              <a:t>Body Level One</a:t>
            </a:r>
          </a:p>
          <a:p>
            <a:pPr lvl="1"/>
            <a:r>
              <a:t>Body Level Two</a:t>
            </a:r>
          </a:p>
          <a:p>
            <a:pPr lvl="2"/>
            <a:r>
              <a:t>Body Level Three</a:t>
            </a:r>
          </a:p>
          <a:p>
            <a:pPr lvl="3"/>
            <a:r>
              <a:t>Body Level Four</a:t>
            </a:r>
          </a:p>
          <a:p>
            <a:pPr lvl="4"/>
            <a:r>
              <a:t>Body Level Five</a:t>
            </a:r>
          </a:p>
        </p:txBody>
      </p:sp>
      <p:sp>
        <p:nvSpPr>
          <p:cNvPr id="4" name="Slide Number">
            <a:extLst>
              <a:ext uri="{FF2B5EF4-FFF2-40B4-BE49-F238E27FC236}">
                <a16:creationId xmlns:a16="http://schemas.microsoft.com/office/drawing/2014/main" id="{91198FB9-B2C9-34E3-AA3F-6551AFF130C4}"/>
              </a:ext>
            </a:extLst>
          </p:cNvPr>
          <p:cNvSpPr txBox="1">
            <a:spLocks noGrp="1"/>
          </p:cNvSpPr>
          <p:nvPr>
            <p:ph type="sldNum" sz="quarter" idx="10"/>
          </p:nvPr>
        </p:nvSpPr>
        <p:spPr>
          <a:ln/>
        </p:spPr>
        <p:txBody>
          <a:bodyPr/>
          <a:lstStyle>
            <a:lvl1pPr>
              <a:defRPr/>
            </a:lvl1pPr>
          </a:lstStyle>
          <a:p>
            <a:fld id="{3300B784-E240-4A82-85B2-866B613661BD}" type="slidenum">
              <a:rPr lang="pl-PL" altLang="pl-PL"/>
              <a:pPr/>
              <a:t>‹#›</a:t>
            </a:fld>
            <a:endParaRPr lang="pl-PL" altLang="pl-PL"/>
          </a:p>
        </p:txBody>
      </p:sp>
    </p:spTree>
    <p:extLst>
      <p:ext uri="{BB962C8B-B14F-4D97-AF65-F5344CB8AC3E}">
        <p14:creationId xmlns:p14="http://schemas.microsoft.com/office/powerpoint/2010/main" val="233493703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orównanie">
    <p:spTree>
      <p:nvGrpSpPr>
        <p:cNvPr id="1" name=""/>
        <p:cNvGrpSpPr/>
        <p:nvPr/>
      </p:nvGrpSpPr>
      <p:grpSpPr>
        <a:xfrm>
          <a:off x="0" y="0"/>
          <a:ext cx="0" cy="0"/>
          <a:chOff x="0" y="0"/>
          <a:chExt cx="0" cy="0"/>
        </a:xfrm>
      </p:grpSpPr>
      <p:sp>
        <p:nvSpPr>
          <p:cNvPr id="45"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6" name="Body Level One…"/>
          <p:cNvSpPr txBox="1">
            <a:spLocks noGrp="1"/>
          </p:cNvSpPr>
          <p:nvPr>
            <p:ph type="body" sz="quarter" idx="1"/>
          </p:nvPr>
        </p:nvSpPr>
        <p:spPr>
          <a:xfrm>
            <a:off x="839787" y="1681163"/>
            <a:ext cx="5157789" cy="823913"/>
          </a:xfrm>
          <a:prstGeom prst="rect">
            <a:avLst/>
          </a:prstGeom>
        </p:spPr>
        <p:txBody>
          <a:bodyPr anchor="b"/>
          <a:lstStyle>
            <a:lvl1pPr>
              <a:defRPr sz="2400" b="1"/>
            </a:lvl1pPr>
            <a:lvl2pPr marL="0" indent="457200">
              <a:buSzTx/>
              <a:buNone/>
              <a:defRPr sz="2400" b="1"/>
            </a:lvl2pPr>
            <a:lvl3pPr marL="0" indent="914400">
              <a:buSzTx/>
              <a:buNone/>
              <a:defRPr sz="2400" b="1"/>
            </a:lvl3pPr>
            <a:lvl4pPr marL="0" indent="1371600">
              <a:buSzTx/>
              <a:buNone/>
              <a:defRPr sz="2400" b="1"/>
            </a:lvl4pPr>
            <a:lvl5pPr marL="0" indent="1828800">
              <a:buSz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7" name="Symbol zastępczy tekstu 4"/>
          <p:cNvSpPr>
            <a:spLocks noGrp="1"/>
          </p:cNvSpPr>
          <p:nvPr>
            <p:ph type="body" sz="quarter" idx="21"/>
          </p:nvPr>
        </p:nvSpPr>
        <p:spPr>
          <a:xfrm>
            <a:off x="6172200" y="1681163"/>
            <a:ext cx="5183188" cy="823913"/>
          </a:xfrm>
          <a:prstGeom prst="rect">
            <a:avLst/>
          </a:prstGeom>
        </p:spPr>
        <p:txBody>
          <a:bodyPr anchor="b"/>
          <a:lstStyle/>
          <a:p>
            <a:endParaRPr/>
          </a:p>
        </p:txBody>
      </p:sp>
      <p:sp>
        <p:nvSpPr>
          <p:cNvPr id="5" name="Slide Number">
            <a:extLst>
              <a:ext uri="{FF2B5EF4-FFF2-40B4-BE49-F238E27FC236}">
                <a16:creationId xmlns:a16="http://schemas.microsoft.com/office/drawing/2014/main" id="{A1E0E1D1-D687-68D8-F077-BD059B55F1CE}"/>
              </a:ext>
            </a:extLst>
          </p:cNvPr>
          <p:cNvSpPr txBox="1">
            <a:spLocks noGrp="1"/>
          </p:cNvSpPr>
          <p:nvPr>
            <p:ph type="sldNum" sz="quarter" idx="22"/>
          </p:nvPr>
        </p:nvSpPr>
        <p:spPr>
          <a:ln/>
        </p:spPr>
        <p:txBody>
          <a:bodyPr/>
          <a:lstStyle>
            <a:lvl1pPr>
              <a:defRPr/>
            </a:lvl1pPr>
          </a:lstStyle>
          <a:p>
            <a:fld id="{FDD7138D-C711-48FC-8FD6-35C29538DB46}" type="slidenum">
              <a:rPr lang="pl-PL" altLang="pl-PL"/>
              <a:pPr/>
              <a:t>‹#›</a:t>
            </a:fld>
            <a:endParaRPr lang="pl-PL" altLang="pl-PL"/>
          </a:p>
        </p:txBody>
      </p:sp>
    </p:spTree>
    <p:extLst>
      <p:ext uri="{BB962C8B-B14F-4D97-AF65-F5344CB8AC3E}">
        <p14:creationId xmlns:p14="http://schemas.microsoft.com/office/powerpoint/2010/main" val="322243923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Zawartość z podpisem">
    <p:spTree>
      <p:nvGrpSpPr>
        <p:cNvPr id="1" name=""/>
        <p:cNvGrpSpPr/>
        <p:nvPr/>
      </p:nvGrpSpPr>
      <p:grpSpPr>
        <a:xfrm>
          <a:off x="0" y="0"/>
          <a:ext cx="0" cy="0"/>
          <a:chOff x="0" y="0"/>
          <a:chExt cx="0" cy="0"/>
        </a:xfrm>
      </p:grpSpPr>
      <p:sp>
        <p:nvSpPr>
          <p:cNvPr id="70"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1"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2" name="Symbol zastępczy tekstu 3"/>
          <p:cNvSpPr>
            <a:spLocks noGrp="1"/>
          </p:cNvSpPr>
          <p:nvPr>
            <p:ph type="body" sz="quarter" idx="21"/>
          </p:nvPr>
        </p:nvSpPr>
        <p:spPr>
          <a:xfrm>
            <a:off x="839787" y="2057400"/>
            <a:ext cx="3932238" cy="3811588"/>
          </a:xfrm>
          <a:prstGeom prst="rect">
            <a:avLst/>
          </a:prstGeom>
        </p:spPr>
        <p:txBody>
          <a:bodyPr/>
          <a:lstStyle/>
          <a:p>
            <a:endParaRPr/>
          </a:p>
        </p:txBody>
      </p:sp>
      <p:sp>
        <p:nvSpPr>
          <p:cNvPr id="5" name="Slide Number">
            <a:extLst>
              <a:ext uri="{FF2B5EF4-FFF2-40B4-BE49-F238E27FC236}">
                <a16:creationId xmlns:a16="http://schemas.microsoft.com/office/drawing/2014/main" id="{FC6A6F5A-33FE-7357-2EF5-C71D2E767F3C}"/>
              </a:ext>
            </a:extLst>
          </p:cNvPr>
          <p:cNvSpPr txBox="1">
            <a:spLocks noGrp="1"/>
          </p:cNvSpPr>
          <p:nvPr>
            <p:ph type="sldNum" sz="quarter" idx="22"/>
          </p:nvPr>
        </p:nvSpPr>
        <p:spPr>
          <a:ln/>
        </p:spPr>
        <p:txBody>
          <a:bodyPr/>
          <a:lstStyle>
            <a:lvl1pPr>
              <a:defRPr/>
            </a:lvl1pPr>
          </a:lstStyle>
          <a:p>
            <a:fld id="{062331C1-03D2-4112-8ADB-E5B03BCFA1E2}" type="slidenum">
              <a:rPr lang="pl-PL" altLang="pl-PL"/>
              <a:pPr/>
              <a:t>‹#›</a:t>
            </a:fld>
            <a:endParaRPr lang="pl-PL" altLang="pl-PL"/>
          </a:p>
        </p:txBody>
      </p:sp>
    </p:spTree>
    <p:extLst>
      <p:ext uri="{BB962C8B-B14F-4D97-AF65-F5344CB8AC3E}">
        <p14:creationId xmlns:p14="http://schemas.microsoft.com/office/powerpoint/2010/main" val="26797340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FFFFFF"/>
        </a:solidFill>
        <a:effectLst/>
      </p:bgPr>
    </p:bg>
    <p:spTree>
      <p:nvGrpSpPr>
        <p:cNvPr id="1" name=""/>
        <p:cNvGrpSpPr/>
        <p:nvPr/>
      </p:nvGrpSpPr>
      <p:grpSpPr>
        <a:xfrm>
          <a:off x="0" y="0"/>
          <a:ext cx="0" cy="0"/>
          <a:chOff x="0" y="0"/>
          <a:chExt cx="0" cy="0"/>
        </a:xfrm>
      </p:grpSpPr>
      <p:sp>
        <p:nvSpPr>
          <p:cNvPr id="98" name="Title Text"/>
          <p:cNvSpPr txBox="1">
            <a:spLocks noGrp="1"/>
          </p:cNvSpPr>
          <p:nvPr>
            <p:ph type="title"/>
          </p:nvPr>
        </p:nvSpPr>
        <p:spPr>
          <a:xfrm>
            <a:off x="2416968" y="2268140"/>
            <a:ext cx="7358064" cy="2321720"/>
          </a:xfrm>
          <a:prstGeom prst="rect">
            <a:avLst/>
          </a:prstGeom>
        </p:spPr>
        <p:txBody>
          <a:bodyPr lIns="35718" tIns="35718" rIns="35718" bIns="35718"/>
          <a:lstStyle>
            <a:lvl1pPr defTabSz="410765">
              <a:lnSpc>
                <a:spcPct val="100000"/>
              </a:lnSpc>
              <a:defRPr sz="5600">
                <a:solidFill>
                  <a:srgbClr val="000000"/>
                </a:solidFill>
                <a:latin typeface="Helvetica Neue Medium"/>
                <a:ea typeface="Helvetica Neue Medium"/>
                <a:cs typeface="Helvetica Neue Medium"/>
                <a:sym typeface="Helvetica Neue Medium"/>
              </a:defRPr>
            </a:lvl1pPr>
          </a:lstStyle>
          <a:p>
            <a:r>
              <a:t>Title Text</a:t>
            </a:r>
          </a:p>
        </p:txBody>
      </p:sp>
      <p:sp>
        <p:nvSpPr>
          <p:cNvPr id="3" name="Slide Number">
            <a:extLst>
              <a:ext uri="{FF2B5EF4-FFF2-40B4-BE49-F238E27FC236}">
                <a16:creationId xmlns:a16="http://schemas.microsoft.com/office/drawing/2014/main" id="{14C1C4CC-29A1-7346-BDF7-34052C440A86}"/>
              </a:ext>
            </a:extLst>
          </p:cNvPr>
          <p:cNvSpPr txBox="1">
            <a:spLocks noGrp="1"/>
          </p:cNvSpPr>
          <p:nvPr>
            <p:ph type="sldNum" sz="quarter" idx="10"/>
          </p:nvPr>
        </p:nvSpPr>
        <p:spPr>
          <a:xfrm>
            <a:off x="5973763" y="6535738"/>
            <a:ext cx="239712" cy="233362"/>
          </a:xfrm>
        </p:spPr>
        <p:txBody>
          <a:bodyPr lIns="35718" tIns="35718" rIns="35718" bIns="35718" anchor="t"/>
          <a:lstStyle>
            <a:lvl1pPr algn="ctr" defTabSz="409575">
              <a:defRPr sz="1100">
                <a:latin typeface="Helvetica Neue Light"/>
                <a:ea typeface="Helvetica Neue Light"/>
                <a:cs typeface="Helvetica Neue Light"/>
                <a:sym typeface="Helvetica Neue Light"/>
              </a:defRPr>
            </a:lvl1pPr>
          </a:lstStyle>
          <a:p>
            <a:fld id="{9810CCF8-4236-4690-9830-A603C1120AB9}" type="slidenum">
              <a:rPr lang="pl-PL" altLang="pl-PL"/>
              <a:pPr/>
              <a:t>‹#›</a:t>
            </a:fld>
            <a:endParaRPr lang="pl-PL" altLang="pl-PL"/>
          </a:p>
        </p:txBody>
      </p:sp>
    </p:spTree>
    <p:extLst>
      <p:ext uri="{BB962C8B-B14F-4D97-AF65-F5344CB8AC3E}">
        <p14:creationId xmlns:p14="http://schemas.microsoft.com/office/powerpoint/2010/main" val="321974549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FFFFFF"/>
        </a:solidFill>
        <a:effectLst/>
      </p:bgPr>
    </p:bg>
    <p:spTree>
      <p:nvGrpSpPr>
        <p:cNvPr id="1" name=""/>
        <p:cNvGrpSpPr/>
        <p:nvPr/>
      </p:nvGrpSpPr>
      <p:grpSpPr>
        <a:xfrm>
          <a:off x="0" y="0"/>
          <a:ext cx="0" cy="0"/>
          <a:chOff x="0" y="0"/>
          <a:chExt cx="0" cy="0"/>
        </a:xfrm>
      </p:grpSpPr>
      <p:sp>
        <p:nvSpPr>
          <p:cNvPr id="106" name="Title Text"/>
          <p:cNvSpPr txBox="1">
            <a:spLocks noGrp="1"/>
          </p:cNvSpPr>
          <p:nvPr>
            <p:ph type="title"/>
          </p:nvPr>
        </p:nvSpPr>
        <p:spPr>
          <a:xfrm>
            <a:off x="2193726" y="178593"/>
            <a:ext cx="7804548" cy="1518048"/>
          </a:xfrm>
          <a:prstGeom prst="rect">
            <a:avLst/>
          </a:prstGeom>
        </p:spPr>
        <p:txBody>
          <a:bodyPr lIns="35718" tIns="35718" rIns="35718" bIns="35718"/>
          <a:lstStyle>
            <a:lvl1pPr defTabSz="410765">
              <a:lnSpc>
                <a:spcPct val="100000"/>
              </a:lnSpc>
              <a:defRPr sz="5600">
                <a:solidFill>
                  <a:srgbClr val="000000"/>
                </a:solidFill>
                <a:latin typeface="Helvetica Neue Medium"/>
                <a:ea typeface="Helvetica Neue Medium"/>
                <a:cs typeface="Helvetica Neue Medium"/>
                <a:sym typeface="Helvetica Neue Medium"/>
              </a:defRPr>
            </a:lvl1pPr>
          </a:lstStyle>
          <a:p>
            <a:r>
              <a:t>Title Text</a:t>
            </a:r>
          </a:p>
        </p:txBody>
      </p:sp>
      <p:sp>
        <p:nvSpPr>
          <p:cNvPr id="107" name="Body Level One…"/>
          <p:cNvSpPr txBox="1">
            <a:spLocks noGrp="1"/>
          </p:cNvSpPr>
          <p:nvPr>
            <p:ph type="body" idx="1"/>
          </p:nvPr>
        </p:nvSpPr>
        <p:spPr>
          <a:xfrm>
            <a:off x="2193726" y="1821656"/>
            <a:ext cx="7804548" cy="4420196"/>
          </a:xfrm>
          <a:prstGeom prst="rect">
            <a:avLst/>
          </a:prstGeom>
        </p:spPr>
        <p:txBody>
          <a:bodyPr lIns="35718" tIns="35718" rIns="35718" bIns="35718" anchor="ctr"/>
          <a:lstStyle>
            <a:lvl1pPr marL="305593" indent="-305593" algn="l" defTabSz="410765">
              <a:lnSpc>
                <a:spcPct val="100000"/>
              </a:lnSpc>
              <a:spcBef>
                <a:spcPts val="2900"/>
              </a:spcBef>
              <a:buSzPct val="145000"/>
              <a:buChar char="•"/>
              <a:defRPr sz="2200">
                <a:solidFill>
                  <a:srgbClr val="000000"/>
                </a:solidFill>
                <a:latin typeface="Helvetica Neue"/>
                <a:ea typeface="Helvetica Neue"/>
                <a:cs typeface="Helvetica Neue"/>
                <a:sym typeface="Helvetica Neue"/>
              </a:defRPr>
            </a:lvl1pPr>
            <a:lvl2pPr marL="750093" indent="-305593" algn="l" defTabSz="410765">
              <a:lnSpc>
                <a:spcPct val="100000"/>
              </a:lnSpc>
              <a:spcBef>
                <a:spcPts val="2900"/>
              </a:spcBef>
              <a:buSzPct val="145000"/>
              <a:defRPr sz="2200">
                <a:solidFill>
                  <a:srgbClr val="000000"/>
                </a:solidFill>
                <a:latin typeface="Helvetica Neue"/>
                <a:ea typeface="Helvetica Neue"/>
                <a:cs typeface="Helvetica Neue"/>
                <a:sym typeface="Helvetica Neue"/>
              </a:defRPr>
            </a:lvl2pPr>
            <a:lvl3pPr marL="1194593" indent="-305593" algn="l" defTabSz="410765">
              <a:lnSpc>
                <a:spcPct val="100000"/>
              </a:lnSpc>
              <a:spcBef>
                <a:spcPts val="2900"/>
              </a:spcBef>
              <a:buSzPct val="145000"/>
              <a:defRPr sz="2200">
                <a:solidFill>
                  <a:srgbClr val="000000"/>
                </a:solidFill>
                <a:latin typeface="Helvetica Neue"/>
                <a:ea typeface="Helvetica Neue"/>
                <a:cs typeface="Helvetica Neue"/>
                <a:sym typeface="Helvetica Neue"/>
              </a:defRPr>
            </a:lvl3pPr>
            <a:lvl4pPr marL="1639093" indent="-305593" algn="l" defTabSz="410765">
              <a:lnSpc>
                <a:spcPct val="100000"/>
              </a:lnSpc>
              <a:spcBef>
                <a:spcPts val="2900"/>
              </a:spcBef>
              <a:buSzPct val="145000"/>
              <a:defRPr sz="2200">
                <a:solidFill>
                  <a:srgbClr val="000000"/>
                </a:solidFill>
                <a:latin typeface="Helvetica Neue"/>
                <a:ea typeface="Helvetica Neue"/>
                <a:cs typeface="Helvetica Neue"/>
                <a:sym typeface="Helvetica Neue"/>
              </a:defRPr>
            </a:lvl4pPr>
            <a:lvl5pPr marL="2083593" indent="-305593" algn="l" defTabSz="410765">
              <a:lnSpc>
                <a:spcPct val="100000"/>
              </a:lnSpc>
              <a:spcBef>
                <a:spcPts val="2900"/>
              </a:spcBef>
              <a:buSzPct val="145000"/>
              <a:defRPr sz="2200">
                <a:solidFill>
                  <a:srgbClr val="000000"/>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 name="Slide Number">
            <a:extLst>
              <a:ext uri="{FF2B5EF4-FFF2-40B4-BE49-F238E27FC236}">
                <a16:creationId xmlns:a16="http://schemas.microsoft.com/office/drawing/2014/main" id="{8156679B-0F10-693D-B7BC-ADB98F4AC8D8}"/>
              </a:ext>
            </a:extLst>
          </p:cNvPr>
          <p:cNvSpPr txBox="1">
            <a:spLocks noGrp="1"/>
          </p:cNvSpPr>
          <p:nvPr>
            <p:ph type="sldNum" sz="quarter" idx="10"/>
          </p:nvPr>
        </p:nvSpPr>
        <p:spPr>
          <a:xfrm>
            <a:off x="5973763" y="6535738"/>
            <a:ext cx="239712" cy="233362"/>
          </a:xfrm>
        </p:spPr>
        <p:txBody>
          <a:bodyPr lIns="35718" tIns="35718" rIns="35718" bIns="35718" anchor="t"/>
          <a:lstStyle>
            <a:lvl1pPr algn="ctr" defTabSz="409575">
              <a:defRPr sz="1100">
                <a:latin typeface="Helvetica Neue Light"/>
                <a:ea typeface="Helvetica Neue Light"/>
                <a:cs typeface="Helvetica Neue Light"/>
                <a:sym typeface="Helvetica Neue Light"/>
              </a:defRPr>
            </a:lvl1pPr>
          </a:lstStyle>
          <a:p>
            <a:fld id="{DD516F80-6DC7-4F83-9B29-F634F831A023}" type="slidenum">
              <a:rPr lang="pl-PL" altLang="pl-PL"/>
              <a:pPr/>
              <a:t>‹#›</a:t>
            </a:fld>
            <a:endParaRPr lang="pl-PL" altLang="pl-PL"/>
          </a:p>
        </p:txBody>
      </p:sp>
    </p:spTree>
    <p:extLst>
      <p:ext uri="{BB962C8B-B14F-4D97-AF65-F5344CB8AC3E}">
        <p14:creationId xmlns:p14="http://schemas.microsoft.com/office/powerpoint/2010/main" val="99650222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Top">
    <p:bg>
      <p:bgPr>
        <a:solidFill>
          <a:srgbClr val="FFFFFF"/>
        </a:solidFill>
        <a:effectLst/>
      </p:bgPr>
    </p:bg>
    <p:spTree>
      <p:nvGrpSpPr>
        <p:cNvPr id="1" name=""/>
        <p:cNvGrpSpPr/>
        <p:nvPr/>
      </p:nvGrpSpPr>
      <p:grpSpPr>
        <a:xfrm>
          <a:off x="0" y="0"/>
          <a:ext cx="0" cy="0"/>
          <a:chOff x="0" y="0"/>
          <a:chExt cx="0" cy="0"/>
        </a:xfrm>
      </p:grpSpPr>
      <p:sp>
        <p:nvSpPr>
          <p:cNvPr id="115" name="Title Text"/>
          <p:cNvSpPr txBox="1">
            <a:spLocks noGrp="1"/>
          </p:cNvSpPr>
          <p:nvPr>
            <p:ph type="title"/>
          </p:nvPr>
        </p:nvSpPr>
        <p:spPr>
          <a:xfrm>
            <a:off x="2193726" y="178593"/>
            <a:ext cx="7804548" cy="1518048"/>
          </a:xfrm>
          <a:prstGeom prst="rect">
            <a:avLst/>
          </a:prstGeom>
        </p:spPr>
        <p:txBody>
          <a:bodyPr lIns="35718" tIns="35718" rIns="35718" bIns="35718"/>
          <a:lstStyle>
            <a:lvl1pPr defTabSz="410765">
              <a:lnSpc>
                <a:spcPct val="100000"/>
              </a:lnSpc>
              <a:defRPr sz="5600">
                <a:solidFill>
                  <a:srgbClr val="000000"/>
                </a:solidFill>
                <a:latin typeface="Helvetica Neue Medium"/>
                <a:ea typeface="Helvetica Neue Medium"/>
                <a:cs typeface="Helvetica Neue Medium"/>
                <a:sym typeface="Helvetica Neue Medium"/>
              </a:defRPr>
            </a:lvl1pPr>
          </a:lstStyle>
          <a:p>
            <a:r>
              <a:t>Title Text</a:t>
            </a:r>
          </a:p>
        </p:txBody>
      </p:sp>
      <p:sp>
        <p:nvSpPr>
          <p:cNvPr id="3" name="Slide Number">
            <a:extLst>
              <a:ext uri="{FF2B5EF4-FFF2-40B4-BE49-F238E27FC236}">
                <a16:creationId xmlns:a16="http://schemas.microsoft.com/office/drawing/2014/main" id="{A3ECDC01-B1F0-E10E-1278-6E8BB95C1D06}"/>
              </a:ext>
            </a:extLst>
          </p:cNvPr>
          <p:cNvSpPr txBox="1">
            <a:spLocks noGrp="1"/>
          </p:cNvSpPr>
          <p:nvPr>
            <p:ph type="sldNum" sz="quarter" idx="10"/>
          </p:nvPr>
        </p:nvSpPr>
        <p:spPr>
          <a:xfrm>
            <a:off x="5973763" y="6535738"/>
            <a:ext cx="239712" cy="233362"/>
          </a:xfrm>
        </p:spPr>
        <p:txBody>
          <a:bodyPr lIns="35718" tIns="35718" rIns="35718" bIns="35718" anchor="t"/>
          <a:lstStyle>
            <a:lvl1pPr algn="ctr" defTabSz="409575">
              <a:defRPr sz="1100">
                <a:latin typeface="Helvetica Neue Light"/>
                <a:ea typeface="Helvetica Neue Light"/>
                <a:cs typeface="Helvetica Neue Light"/>
                <a:sym typeface="Helvetica Neue Light"/>
              </a:defRPr>
            </a:lvl1pPr>
          </a:lstStyle>
          <a:p>
            <a:fld id="{D28BCA08-A458-44D4-A26F-1848E9950E34}" type="slidenum">
              <a:rPr lang="pl-PL" altLang="pl-PL"/>
              <a:pPr/>
              <a:t>‹#›</a:t>
            </a:fld>
            <a:endParaRPr lang="pl-PL" altLang="pl-PL"/>
          </a:p>
        </p:txBody>
      </p:sp>
    </p:spTree>
    <p:extLst>
      <p:ext uri="{BB962C8B-B14F-4D97-AF65-F5344CB8AC3E}">
        <p14:creationId xmlns:p14="http://schemas.microsoft.com/office/powerpoint/2010/main" val="54917137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FFFFFF"/>
        </a:solidFill>
        <a:effectLst/>
      </p:bgPr>
    </p:bg>
    <p:spTree>
      <p:nvGrpSpPr>
        <p:cNvPr id="1" name=""/>
        <p:cNvGrpSpPr/>
        <p:nvPr/>
      </p:nvGrpSpPr>
      <p:grpSpPr>
        <a:xfrm>
          <a:off x="0" y="0"/>
          <a:ext cx="0" cy="0"/>
          <a:chOff x="0" y="0"/>
          <a:chExt cx="0" cy="0"/>
        </a:xfrm>
      </p:grpSpPr>
      <p:sp>
        <p:nvSpPr>
          <p:cNvPr id="123" name="Title Text"/>
          <p:cNvSpPr txBox="1">
            <a:spLocks noGrp="1"/>
          </p:cNvSpPr>
          <p:nvPr>
            <p:ph type="title"/>
          </p:nvPr>
        </p:nvSpPr>
        <p:spPr>
          <a:xfrm>
            <a:off x="2416968" y="1151929"/>
            <a:ext cx="7358064" cy="2321720"/>
          </a:xfrm>
          <a:prstGeom prst="rect">
            <a:avLst/>
          </a:prstGeom>
        </p:spPr>
        <p:txBody>
          <a:bodyPr lIns="35718" tIns="35718" rIns="35718" bIns="35718" anchor="b"/>
          <a:lstStyle>
            <a:lvl1pPr defTabSz="410765">
              <a:lnSpc>
                <a:spcPct val="100000"/>
              </a:lnSpc>
              <a:defRPr sz="5600">
                <a:solidFill>
                  <a:srgbClr val="000000"/>
                </a:solidFill>
                <a:latin typeface="Helvetica Neue Medium"/>
                <a:ea typeface="Helvetica Neue Medium"/>
                <a:cs typeface="Helvetica Neue Medium"/>
                <a:sym typeface="Helvetica Neue Medium"/>
              </a:defRPr>
            </a:lvl1pPr>
          </a:lstStyle>
          <a:p>
            <a:r>
              <a:t>Title Text</a:t>
            </a:r>
          </a:p>
        </p:txBody>
      </p:sp>
      <p:sp>
        <p:nvSpPr>
          <p:cNvPr id="124" name="Body Level One…"/>
          <p:cNvSpPr txBox="1">
            <a:spLocks noGrp="1"/>
          </p:cNvSpPr>
          <p:nvPr>
            <p:ph type="body" sz="quarter" idx="1"/>
          </p:nvPr>
        </p:nvSpPr>
        <p:spPr>
          <a:xfrm>
            <a:off x="2416968" y="3545085"/>
            <a:ext cx="7358064" cy="794744"/>
          </a:xfrm>
          <a:prstGeom prst="rect">
            <a:avLst/>
          </a:prstGeom>
        </p:spPr>
        <p:txBody>
          <a:bodyPr lIns="35718" tIns="35718" rIns="35718" bIns="35718"/>
          <a:lstStyle>
            <a:lvl1pPr defTabSz="410765">
              <a:lnSpc>
                <a:spcPct val="100000"/>
              </a:lnSpc>
              <a:spcBef>
                <a:spcPts val="0"/>
              </a:spcBef>
              <a:defRPr sz="2600">
                <a:solidFill>
                  <a:srgbClr val="000000"/>
                </a:solidFill>
                <a:latin typeface="Helvetica Neue"/>
                <a:ea typeface="Helvetica Neue"/>
                <a:cs typeface="Helvetica Neue"/>
                <a:sym typeface="Helvetica Neue"/>
              </a:defRPr>
            </a:lvl1pPr>
            <a:lvl2pPr marL="0" indent="0" defTabSz="410765">
              <a:lnSpc>
                <a:spcPct val="100000"/>
              </a:lnSpc>
              <a:spcBef>
                <a:spcPts val="0"/>
              </a:spcBef>
              <a:buSzTx/>
              <a:buNone/>
              <a:defRPr sz="2600">
                <a:solidFill>
                  <a:srgbClr val="000000"/>
                </a:solidFill>
                <a:latin typeface="Helvetica Neue"/>
                <a:ea typeface="Helvetica Neue"/>
                <a:cs typeface="Helvetica Neue"/>
                <a:sym typeface="Helvetica Neue"/>
              </a:defRPr>
            </a:lvl2pPr>
            <a:lvl3pPr marL="0" indent="0" defTabSz="410765">
              <a:lnSpc>
                <a:spcPct val="100000"/>
              </a:lnSpc>
              <a:spcBef>
                <a:spcPts val="0"/>
              </a:spcBef>
              <a:buSzTx/>
              <a:buNone/>
              <a:defRPr sz="2600">
                <a:solidFill>
                  <a:srgbClr val="000000"/>
                </a:solidFill>
                <a:latin typeface="Helvetica Neue"/>
                <a:ea typeface="Helvetica Neue"/>
                <a:cs typeface="Helvetica Neue"/>
                <a:sym typeface="Helvetica Neue"/>
              </a:defRPr>
            </a:lvl3pPr>
            <a:lvl4pPr marL="0" indent="0" defTabSz="410765">
              <a:lnSpc>
                <a:spcPct val="100000"/>
              </a:lnSpc>
              <a:spcBef>
                <a:spcPts val="0"/>
              </a:spcBef>
              <a:buSzTx/>
              <a:buNone/>
              <a:defRPr sz="2600">
                <a:solidFill>
                  <a:srgbClr val="000000"/>
                </a:solidFill>
                <a:latin typeface="Helvetica Neue"/>
                <a:ea typeface="Helvetica Neue"/>
                <a:cs typeface="Helvetica Neue"/>
                <a:sym typeface="Helvetica Neue"/>
              </a:defRPr>
            </a:lvl4pPr>
            <a:lvl5pPr marL="0" indent="0" defTabSz="410765">
              <a:lnSpc>
                <a:spcPct val="100000"/>
              </a:lnSpc>
              <a:spcBef>
                <a:spcPts val="0"/>
              </a:spcBef>
              <a:buSzTx/>
              <a:buNone/>
              <a:defRPr sz="2600">
                <a:solidFill>
                  <a:srgbClr val="000000"/>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 name="Slide Number">
            <a:extLst>
              <a:ext uri="{FF2B5EF4-FFF2-40B4-BE49-F238E27FC236}">
                <a16:creationId xmlns:a16="http://schemas.microsoft.com/office/drawing/2014/main" id="{0ADE6022-FC7E-8229-B25E-72ACAB23F81C}"/>
              </a:ext>
            </a:extLst>
          </p:cNvPr>
          <p:cNvSpPr txBox="1">
            <a:spLocks noGrp="1"/>
          </p:cNvSpPr>
          <p:nvPr>
            <p:ph type="sldNum" sz="quarter" idx="10"/>
          </p:nvPr>
        </p:nvSpPr>
        <p:spPr>
          <a:xfrm>
            <a:off x="5973763" y="6535738"/>
            <a:ext cx="239712" cy="233362"/>
          </a:xfrm>
        </p:spPr>
        <p:txBody>
          <a:bodyPr lIns="35718" tIns="35718" rIns="35718" bIns="35718" anchor="t"/>
          <a:lstStyle>
            <a:lvl1pPr algn="ctr" defTabSz="409575">
              <a:defRPr sz="1100">
                <a:latin typeface="Helvetica Neue Thin"/>
                <a:ea typeface="Helvetica Neue Thin"/>
                <a:cs typeface="Helvetica Neue Thin"/>
                <a:sym typeface="Helvetica Neue Thin"/>
              </a:defRPr>
            </a:lvl1pPr>
          </a:lstStyle>
          <a:p>
            <a:fld id="{469F27F0-0B4B-41C0-99F6-367A79345E6F}" type="slidenum">
              <a:rPr lang="pl-PL" altLang="pl-PL"/>
              <a:pPr/>
              <a:t>‹#›</a:t>
            </a:fld>
            <a:endParaRPr lang="pl-PL" altLang="pl-PL"/>
          </a:p>
        </p:txBody>
      </p:sp>
    </p:spTree>
    <p:extLst>
      <p:ext uri="{BB962C8B-B14F-4D97-AF65-F5344CB8AC3E}">
        <p14:creationId xmlns:p14="http://schemas.microsoft.com/office/powerpoint/2010/main" val="333699645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8AD5A0-0C58-4D7C-BEB9-09A53602F802}"/>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CBC7F86A-AAA5-466D-946E-CC77AC282F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55DA6B4F-1061-2A06-4CB9-A2605AB11B06}"/>
              </a:ext>
            </a:extLst>
          </p:cNvPr>
          <p:cNvSpPr>
            <a:spLocks noGrp="1"/>
          </p:cNvSpPr>
          <p:nvPr>
            <p:ph type="dt" sz="half" idx="10"/>
          </p:nvPr>
        </p:nvSpPr>
        <p:spPr>
          <a:ln/>
        </p:spPr>
        <p:txBody>
          <a:bodyPr/>
          <a:lstStyle>
            <a:lvl1pPr>
              <a:defRPr/>
            </a:lvl1pPr>
          </a:lstStyle>
          <a:p>
            <a:fld id="{88BD0B22-F462-44F8-A5AB-E693476873D2}" type="datetimeFigureOut">
              <a:rPr lang="pl-PL" altLang="pl-PL"/>
              <a:pPr/>
              <a:t>20.05.2022</a:t>
            </a:fld>
            <a:endParaRPr lang="pl-PL" altLang="pl-PL"/>
          </a:p>
        </p:txBody>
      </p:sp>
      <p:sp>
        <p:nvSpPr>
          <p:cNvPr id="5" name="Symbol zastępczy stopki 4">
            <a:extLst>
              <a:ext uri="{FF2B5EF4-FFF2-40B4-BE49-F238E27FC236}">
                <a16:creationId xmlns:a16="http://schemas.microsoft.com/office/drawing/2014/main" id="{AF0D318E-ED5A-93E5-C809-314E53F20692}"/>
              </a:ext>
            </a:extLst>
          </p:cNvPr>
          <p:cNvSpPr>
            <a:spLocks noGrp="1"/>
          </p:cNvSpPr>
          <p:nvPr>
            <p:ph type="ftr" sz="quarter" idx="11"/>
          </p:nvPr>
        </p:nvSpPr>
        <p:spPr>
          <a:ln/>
        </p:spPr>
        <p:txBody>
          <a:bodyPr/>
          <a:lstStyle>
            <a:lvl1pPr>
              <a:defRPr/>
            </a:lvl1pPr>
          </a:lstStyle>
          <a:p>
            <a:endParaRPr lang="pl-PL" altLang="pl-PL"/>
          </a:p>
        </p:txBody>
      </p:sp>
      <p:sp>
        <p:nvSpPr>
          <p:cNvPr id="6" name="Symbol zastępczy numeru slajdu 5">
            <a:extLst>
              <a:ext uri="{FF2B5EF4-FFF2-40B4-BE49-F238E27FC236}">
                <a16:creationId xmlns:a16="http://schemas.microsoft.com/office/drawing/2014/main" id="{0199339A-DC5E-C0F4-0D9C-4CF302CC96FC}"/>
              </a:ext>
            </a:extLst>
          </p:cNvPr>
          <p:cNvSpPr>
            <a:spLocks noGrp="1"/>
          </p:cNvSpPr>
          <p:nvPr>
            <p:ph type="sldNum" sz="quarter" idx="12"/>
          </p:nvPr>
        </p:nvSpPr>
        <p:spPr>
          <a:ln/>
        </p:spPr>
        <p:txBody>
          <a:bodyPr/>
          <a:lstStyle>
            <a:lvl1pPr>
              <a:defRPr/>
            </a:lvl1pPr>
          </a:lstStyle>
          <a:p>
            <a:fld id="{377C0E16-5992-403F-B09B-301F3FE7414E}" type="slidenum">
              <a:rPr lang="pl-PL" altLang="pl-PL"/>
              <a:pPr/>
              <a:t>‹#›</a:t>
            </a:fld>
            <a:endParaRPr lang="pl-PL" altLang="pl-PL"/>
          </a:p>
        </p:txBody>
      </p:sp>
    </p:spTree>
    <p:extLst>
      <p:ext uri="{BB962C8B-B14F-4D97-AF65-F5344CB8AC3E}">
        <p14:creationId xmlns:p14="http://schemas.microsoft.com/office/powerpoint/2010/main" val="474515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1026" name="Title Text">
            <a:extLst>
              <a:ext uri="{FF2B5EF4-FFF2-40B4-BE49-F238E27FC236}">
                <a16:creationId xmlns:a16="http://schemas.microsoft.com/office/drawing/2014/main" id="{58B4D9BE-643E-2813-82C3-3F68CF07E327}"/>
              </a:ext>
            </a:extLst>
          </p:cNvPr>
          <p:cNvSpPr txBox="1">
            <a:spLocks noGrp="1"/>
          </p:cNvSpPr>
          <p:nvPr>
            <p:ph type="title"/>
          </p:nvPr>
        </p:nvSpPr>
        <p:spPr bwMode="auto">
          <a:xfrm>
            <a:off x="609600" y="92075"/>
            <a:ext cx="109728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19" tIns="45720" rIns="45719" bIns="45720" numCol="1" anchor="ctr" anchorCtr="0" compatLnSpc="1">
            <a:prstTxWarp prst="textNoShape">
              <a:avLst/>
            </a:prstTxWarp>
          </a:bodyPr>
          <a:lstStyle/>
          <a:p>
            <a:pPr lvl="0"/>
            <a:r>
              <a:rPr lang="pl-PL" altLang="pl-PL">
                <a:sym typeface="Gill Sans Nova" panose="020B0602020104020203" pitchFamily="34" charset="0"/>
              </a:rPr>
              <a:t>Title Text</a:t>
            </a:r>
          </a:p>
        </p:txBody>
      </p:sp>
      <p:sp>
        <p:nvSpPr>
          <p:cNvPr id="1027" name="Body Level One…">
            <a:extLst>
              <a:ext uri="{FF2B5EF4-FFF2-40B4-BE49-F238E27FC236}">
                <a16:creationId xmlns:a16="http://schemas.microsoft.com/office/drawing/2014/main" id="{BEE8B492-FA1A-7031-7DFF-AD0273355DC7}"/>
              </a:ext>
            </a:extLst>
          </p:cNvPr>
          <p:cNvSpPr txBox="1">
            <a:spLocks noGrp="1"/>
          </p:cNvSpPr>
          <p:nvPr>
            <p:ph type="body" idx="1"/>
          </p:nvPr>
        </p:nvSpPr>
        <p:spPr bwMode="auto">
          <a:xfrm>
            <a:off x="609600" y="1600200"/>
            <a:ext cx="10972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19" tIns="45720" rIns="45719" bIns="45720" numCol="1" anchor="t" anchorCtr="0" compatLnSpc="1">
            <a:prstTxWarp prst="textNoShape">
              <a:avLst/>
            </a:prstTxWarp>
          </a:bodyPr>
          <a:lstStyle/>
          <a:p>
            <a:pPr lvl="0"/>
            <a:r>
              <a:rPr lang="pl-PL" altLang="pl-PL">
                <a:sym typeface="Gill Sans Nova" panose="020B0602020104020203" pitchFamily="34" charset="0"/>
              </a:rPr>
              <a:t>Body Level One</a:t>
            </a:r>
          </a:p>
          <a:p>
            <a:pPr lvl="1"/>
            <a:r>
              <a:rPr lang="pl-PL" altLang="pl-PL">
                <a:sym typeface="Gill Sans Nova" panose="020B0602020104020203" pitchFamily="34" charset="0"/>
              </a:rPr>
              <a:t>Body Level Two</a:t>
            </a:r>
          </a:p>
          <a:p>
            <a:pPr lvl="2"/>
            <a:r>
              <a:rPr lang="pl-PL" altLang="pl-PL">
                <a:sym typeface="Gill Sans Nova" panose="020B0602020104020203" pitchFamily="34" charset="0"/>
              </a:rPr>
              <a:t>Body Level Three</a:t>
            </a:r>
          </a:p>
          <a:p>
            <a:pPr lvl="3"/>
            <a:r>
              <a:rPr lang="pl-PL" altLang="pl-PL">
                <a:sym typeface="Gill Sans Nova" panose="020B0602020104020203" pitchFamily="34" charset="0"/>
              </a:rPr>
              <a:t>Body Level Four</a:t>
            </a:r>
          </a:p>
          <a:p>
            <a:pPr lvl="4"/>
            <a:r>
              <a:rPr lang="pl-PL" altLang="pl-PL">
                <a:sym typeface="Gill Sans Nova" panose="020B0602020104020203" pitchFamily="34" charset="0"/>
              </a:rPr>
              <a:t>Body Level Five</a:t>
            </a:r>
          </a:p>
        </p:txBody>
      </p:sp>
      <p:sp>
        <p:nvSpPr>
          <p:cNvPr id="1028" name="Slide Number">
            <a:extLst>
              <a:ext uri="{FF2B5EF4-FFF2-40B4-BE49-F238E27FC236}">
                <a16:creationId xmlns:a16="http://schemas.microsoft.com/office/drawing/2014/main" id="{D298893E-C12E-FAFE-DDF1-14A06D59B18A}"/>
              </a:ext>
            </a:extLst>
          </p:cNvPr>
          <p:cNvSpPr txBox="1">
            <a:spLocks noGrp="1"/>
          </p:cNvSpPr>
          <p:nvPr>
            <p:ph type="sldNum" sz="quarter" idx="2"/>
          </p:nvPr>
        </p:nvSpPr>
        <p:spPr bwMode="auto">
          <a:xfrm>
            <a:off x="5892800" y="6172200"/>
            <a:ext cx="2844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none" lIns="45719" tIns="45720" rIns="45719" bIns="45720" numCol="1" anchor="ctr" anchorCtr="0" compatLnSpc="1">
            <a:prstTxWarp prst="textNoShape">
              <a:avLst/>
            </a:prstTxWarp>
            <a:spAutoFit/>
          </a:bodyPr>
          <a:lstStyle>
            <a:lvl1pPr algn="r" eaLnBrk="1">
              <a:defRPr sz="1200"/>
            </a:lvl1pPr>
          </a:lstStyle>
          <a:p>
            <a:fld id="{5954C32F-F4A7-4009-8CAE-7CB74F725648}" type="slidenum">
              <a:rPr lang="pl-PL" altLang="pl-PL"/>
              <a:pPr/>
              <a:t>‹#›</a:t>
            </a:fld>
            <a:endParaRPr lang="pl-PL" altLang="pl-PL"/>
          </a:p>
        </p:txBody>
      </p:sp>
    </p:spTree>
  </p:cSld>
  <p:clrMap bg1="lt1" tx1="dk1" bg2="lt2" tx2="dk2" accent1="accent1" accent2="accent2" accent3="accent3" accent4="accent4" accent5="accent5" accent6="accent6" hlink="hlink" folHlink="folHlink"/>
  <p:sldLayoutIdLst>
    <p:sldLayoutId id="2147483694" r:id="rId1"/>
    <p:sldLayoutId id="2147483680" r:id="rId2"/>
    <p:sldLayoutId id="2147483681" r:id="rId3"/>
    <p:sldLayoutId id="2147483682" r:id="rId4"/>
    <p:sldLayoutId id="2147483695" r:id="rId5"/>
    <p:sldLayoutId id="2147483696" r:id="rId6"/>
    <p:sldLayoutId id="2147483697" r:id="rId7"/>
    <p:sldLayoutId id="2147483698" r:id="rId8"/>
  </p:sldLayoutIdLst>
  <p:transition spd="med"/>
  <p:txStyles>
    <p:titleStyle>
      <a:lvl1pPr algn="ctr" rtl="0" eaLnBrk="0" fontAlgn="base" hangingPunct="0">
        <a:lnSpc>
          <a:spcPct val="90000"/>
        </a:lnSpc>
        <a:spcBef>
          <a:spcPct val="0"/>
        </a:spcBef>
        <a:spcAft>
          <a:spcPct val="0"/>
        </a:spcAft>
        <a:defRPr sz="4400">
          <a:solidFill>
            <a:srgbClr val="004FA3"/>
          </a:solidFill>
          <a:latin typeface="Gill Sans Nova"/>
          <a:ea typeface="Gill Sans Nova"/>
          <a:cs typeface="Gill Sans Nova"/>
          <a:sym typeface="Gill Sans Nova" panose="020B0602020104020203" pitchFamily="34" charset="0"/>
        </a:defRPr>
      </a:lvl1pPr>
      <a:lvl2pPr algn="ctr" rtl="0" eaLnBrk="0" fontAlgn="base" hangingPunct="0">
        <a:lnSpc>
          <a:spcPct val="90000"/>
        </a:lnSpc>
        <a:spcBef>
          <a:spcPct val="0"/>
        </a:spcBef>
        <a:spcAft>
          <a:spcPct val="0"/>
        </a:spcAft>
        <a:defRPr sz="4400">
          <a:solidFill>
            <a:srgbClr val="004FA3"/>
          </a:solidFill>
          <a:latin typeface="Gill Sans Nova"/>
          <a:ea typeface="Gill Sans Nova"/>
          <a:cs typeface="Gill Sans Nova"/>
          <a:sym typeface="Gill Sans Nova" panose="020B0602020104020203" pitchFamily="34" charset="0"/>
        </a:defRPr>
      </a:lvl2pPr>
      <a:lvl3pPr algn="ctr" rtl="0" eaLnBrk="0" fontAlgn="base" hangingPunct="0">
        <a:lnSpc>
          <a:spcPct val="90000"/>
        </a:lnSpc>
        <a:spcBef>
          <a:spcPct val="0"/>
        </a:spcBef>
        <a:spcAft>
          <a:spcPct val="0"/>
        </a:spcAft>
        <a:defRPr sz="4400">
          <a:solidFill>
            <a:srgbClr val="004FA3"/>
          </a:solidFill>
          <a:latin typeface="Gill Sans Nova"/>
          <a:ea typeface="Gill Sans Nova"/>
          <a:cs typeface="Gill Sans Nova"/>
          <a:sym typeface="Gill Sans Nova" panose="020B0602020104020203" pitchFamily="34" charset="0"/>
        </a:defRPr>
      </a:lvl3pPr>
      <a:lvl4pPr algn="ctr" rtl="0" eaLnBrk="0" fontAlgn="base" hangingPunct="0">
        <a:lnSpc>
          <a:spcPct val="90000"/>
        </a:lnSpc>
        <a:spcBef>
          <a:spcPct val="0"/>
        </a:spcBef>
        <a:spcAft>
          <a:spcPct val="0"/>
        </a:spcAft>
        <a:defRPr sz="4400">
          <a:solidFill>
            <a:srgbClr val="004FA3"/>
          </a:solidFill>
          <a:latin typeface="Gill Sans Nova"/>
          <a:ea typeface="Gill Sans Nova"/>
          <a:cs typeface="Gill Sans Nova"/>
          <a:sym typeface="Gill Sans Nova" panose="020B0602020104020203" pitchFamily="34" charset="0"/>
        </a:defRPr>
      </a:lvl4pPr>
      <a:lvl5pPr algn="ctr" rtl="0" eaLnBrk="0" fontAlgn="base" hangingPunct="0">
        <a:lnSpc>
          <a:spcPct val="90000"/>
        </a:lnSpc>
        <a:spcBef>
          <a:spcPct val="0"/>
        </a:spcBef>
        <a:spcAft>
          <a:spcPct val="0"/>
        </a:spcAft>
        <a:defRPr sz="4400">
          <a:solidFill>
            <a:srgbClr val="004FA3"/>
          </a:solidFill>
          <a:latin typeface="Gill Sans Nova"/>
          <a:ea typeface="Gill Sans Nova"/>
          <a:cs typeface="Gill Sans Nova"/>
          <a:sym typeface="Gill Sans Nova" panose="020B0602020104020203" pitchFamily="34" charset="0"/>
        </a:defRPr>
      </a:lvl5pPr>
      <a:lvl6pPr marL="0" marR="0" indent="0" algn="ctr" defTabSz="914400" rtl="0" latinLnBrk="0">
        <a:lnSpc>
          <a:spcPct val="90000"/>
        </a:lnSpc>
        <a:spcBef>
          <a:spcPts val="0"/>
        </a:spcBef>
        <a:spcAft>
          <a:spcPts val="0"/>
        </a:spcAft>
        <a:buClrTx/>
        <a:buSzTx/>
        <a:buFontTx/>
        <a:buNone/>
        <a:tabLst/>
        <a:defRPr sz="4400" b="0" i="0" u="none" strike="noStrike" cap="none" spc="0" baseline="0">
          <a:solidFill>
            <a:srgbClr val="004FA3"/>
          </a:solidFill>
          <a:uFillTx/>
          <a:latin typeface="Gill Sans Nova"/>
          <a:ea typeface="Gill Sans Nova"/>
          <a:cs typeface="Gill Sans Nova"/>
          <a:sym typeface="Gill Sans Nova"/>
        </a:defRPr>
      </a:lvl6pPr>
      <a:lvl7pPr marL="0" marR="0" indent="0" algn="ctr" defTabSz="914400" rtl="0" latinLnBrk="0">
        <a:lnSpc>
          <a:spcPct val="90000"/>
        </a:lnSpc>
        <a:spcBef>
          <a:spcPts val="0"/>
        </a:spcBef>
        <a:spcAft>
          <a:spcPts val="0"/>
        </a:spcAft>
        <a:buClrTx/>
        <a:buSzTx/>
        <a:buFontTx/>
        <a:buNone/>
        <a:tabLst/>
        <a:defRPr sz="4400" b="0" i="0" u="none" strike="noStrike" cap="none" spc="0" baseline="0">
          <a:solidFill>
            <a:srgbClr val="004FA3"/>
          </a:solidFill>
          <a:uFillTx/>
          <a:latin typeface="Gill Sans Nova"/>
          <a:ea typeface="Gill Sans Nova"/>
          <a:cs typeface="Gill Sans Nova"/>
          <a:sym typeface="Gill Sans Nova"/>
        </a:defRPr>
      </a:lvl7pPr>
      <a:lvl8pPr marL="0" marR="0" indent="0" algn="ctr" defTabSz="914400" rtl="0" latinLnBrk="0">
        <a:lnSpc>
          <a:spcPct val="90000"/>
        </a:lnSpc>
        <a:spcBef>
          <a:spcPts val="0"/>
        </a:spcBef>
        <a:spcAft>
          <a:spcPts val="0"/>
        </a:spcAft>
        <a:buClrTx/>
        <a:buSzTx/>
        <a:buFontTx/>
        <a:buNone/>
        <a:tabLst/>
        <a:defRPr sz="4400" b="0" i="0" u="none" strike="noStrike" cap="none" spc="0" baseline="0">
          <a:solidFill>
            <a:srgbClr val="004FA3"/>
          </a:solidFill>
          <a:uFillTx/>
          <a:latin typeface="Gill Sans Nova"/>
          <a:ea typeface="Gill Sans Nova"/>
          <a:cs typeface="Gill Sans Nova"/>
          <a:sym typeface="Gill Sans Nova"/>
        </a:defRPr>
      </a:lvl8pPr>
      <a:lvl9pPr marL="0" marR="0" indent="0" algn="ctr" defTabSz="914400" rtl="0" latinLnBrk="0">
        <a:lnSpc>
          <a:spcPct val="90000"/>
        </a:lnSpc>
        <a:spcBef>
          <a:spcPts val="0"/>
        </a:spcBef>
        <a:spcAft>
          <a:spcPts val="0"/>
        </a:spcAft>
        <a:buClrTx/>
        <a:buSzTx/>
        <a:buFontTx/>
        <a:buNone/>
        <a:tabLst/>
        <a:defRPr sz="4400" b="0" i="0" u="none" strike="noStrike" cap="none" spc="0" baseline="0">
          <a:solidFill>
            <a:srgbClr val="004FA3"/>
          </a:solidFill>
          <a:uFillTx/>
          <a:latin typeface="Gill Sans Nova"/>
          <a:ea typeface="Gill Sans Nova"/>
          <a:cs typeface="Gill Sans Nova"/>
          <a:sym typeface="Gill Sans Nova"/>
        </a:defRPr>
      </a:lvl9pPr>
    </p:titleStyle>
    <p:bodyStyle>
      <a:lvl1pPr algn="ctr" rtl="0" eaLnBrk="0" fontAlgn="base" hangingPunct="0">
        <a:lnSpc>
          <a:spcPct val="90000"/>
        </a:lnSpc>
        <a:spcBef>
          <a:spcPts val="1000"/>
        </a:spcBef>
        <a:spcAft>
          <a:spcPct val="0"/>
        </a:spcAft>
        <a:defRPr sz="2800">
          <a:solidFill>
            <a:srgbClr val="404040"/>
          </a:solidFill>
          <a:latin typeface="Gill Sans Nova"/>
          <a:ea typeface="Gill Sans Nova"/>
          <a:cs typeface="Gill Sans Nova"/>
          <a:sym typeface="Gill Sans Nova" panose="020B0602020104020203" pitchFamily="34" charset="0"/>
        </a:defRPr>
      </a:lvl1pPr>
      <a:lvl2pPr marL="723900" indent="-266700" algn="ctr" rtl="0" eaLnBrk="0" fontAlgn="base" hangingPunct="0">
        <a:lnSpc>
          <a:spcPct val="90000"/>
        </a:lnSpc>
        <a:spcBef>
          <a:spcPts val="1000"/>
        </a:spcBef>
        <a:spcAft>
          <a:spcPct val="0"/>
        </a:spcAft>
        <a:buSzPct val="100000"/>
        <a:buChar char="•"/>
        <a:defRPr sz="2800">
          <a:solidFill>
            <a:srgbClr val="404040"/>
          </a:solidFill>
          <a:latin typeface="Gill Sans Nova"/>
          <a:ea typeface="Gill Sans Nova"/>
          <a:cs typeface="Gill Sans Nova"/>
          <a:sym typeface="Gill Sans Nova" panose="020B0602020104020203" pitchFamily="34" charset="0"/>
        </a:defRPr>
      </a:lvl2pPr>
      <a:lvl3pPr marL="1233488" indent="-319088" algn="ctr" rtl="0" eaLnBrk="0" fontAlgn="base" hangingPunct="0">
        <a:lnSpc>
          <a:spcPct val="90000"/>
        </a:lnSpc>
        <a:spcBef>
          <a:spcPts val="1000"/>
        </a:spcBef>
        <a:spcAft>
          <a:spcPct val="0"/>
        </a:spcAft>
        <a:buSzPct val="100000"/>
        <a:buChar char="•"/>
        <a:defRPr sz="2800">
          <a:solidFill>
            <a:srgbClr val="404040"/>
          </a:solidFill>
          <a:latin typeface="Gill Sans Nova"/>
          <a:ea typeface="Gill Sans Nova"/>
          <a:cs typeface="Gill Sans Nova"/>
          <a:sym typeface="Gill Sans Nova" panose="020B0602020104020203" pitchFamily="34" charset="0"/>
        </a:defRPr>
      </a:lvl3pPr>
      <a:lvl4pPr marL="1727200" indent="-355600" algn="ctr" rtl="0" eaLnBrk="0" fontAlgn="base" hangingPunct="0">
        <a:lnSpc>
          <a:spcPct val="90000"/>
        </a:lnSpc>
        <a:spcBef>
          <a:spcPts val="1000"/>
        </a:spcBef>
        <a:spcAft>
          <a:spcPct val="0"/>
        </a:spcAft>
        <a:buSzPct val="100000"/>
        <a:buChar char="•"/>
        <a:defRPr sz="2800">
          <a:solidFill>
            <a:srgbClr val="404040"/>
          </a:solidFill>
          <a:latin typeface="Gill Sans Nova"/>
          <a:ea typeface="Gill Sans Nova"/>
          <a:cs typeface="Gill Sans Nova"/>
          <a:sym typeface="Gill Sans Nova" panose="020B0602020104020203" pitchFamily="34" charset="0"/>
        </a:defRPr>
      </a:lvl4pPr>
      <a:lvl5pPr marL="2184400" indent="-355600" algn="ctr" rtl="0" eaLnBrk="0" fontAlgn="base" hangingPunct="0">
        <a:lnSpc>
          <a:spcPct val="90000"/>
        </a:lnSpc>
        <a:spcBef>
          <a:spcPts val="1000"/>
        </a:spcBef>
        <a:spcAft>
          <a:spcPct val="0"/>
        </a:spcAft>
        <a:buSzPct val="100000"/>
        <a:buChar char="•"/>
        <a:defRPr sz="2800">
          <a:solidFill>
            <a:srgbClr val="404040"/>
          </a:solidFill>
          <a:latin typeface="Gill Sans Nova"/>
          <a:ea typeface="Gill Sans Nova"/>
          <a:cs typeface="Gill Sans Nova"/>
          <a:sym typeface="Gill Sans Nova" panose="020B0602020104020203" pitchFamily="34" charset="0"/>
        </a:defRPr>
      </a:lvl5pPr>
      <a:lvl6pPr marL="2641600" marR="0" indent="-355600" algn="ctr" defTabSz="914400" rtl="0" latinLnBrk="0">
        <a:lnSpc>
          <a:spcPct val="90000"/>
        </a:lnSpc>
        <a:spcBef>
          <a:spcPts val="1000"/>
        </a:spcBef>
        <a:spcAft>
          <a:spcPts val="0"/>
        </a:spcAft>
        <a:buClrTx/>
        <a:buSzPct val="100000"/>
        <a:buFontTx/>
        <a:buChar char="•"/>
        <a:tabLst/>
        <a:defRPr sz="2800" b="0" i="0" u="none" strike="noStrike" cap="none" spc="0" baseline="0">
          <a:solidFill>
            <a:srgbClr val="404040"/>
          </a:solidFill>
          <a:uFillTx/>
          <a:latin typeface="Gill Sans Nova"/>
          <a:ea typeface="Gill Sans Nova"/>
          <a:cs typeface="Gill Sans Nova"/>
          <a:sym typeface="Gill Sans Nova"/>
        </a:defRPr>
      </a:lvl6pPr>
      <a:lvl7pPr marL="3098800" marR="0" indent="-355600" algn="ctr" defTabSz="914400" rtl="0" latinLnBrk="0">
        <a:lnSpc>
          <a:spcPct val="90000"/>
        </a:lnSpc>
        <a:spcBef>
          <a:spcPts val="1000"/>
        </a:spcBef>
        <a:spcAft>
          <a:spcPts val="0"/>
        </a:spcAft>
        <a:buClrTx/>
        <a:buSzPct val="100000"/>
        <a:buFontTx/>
        <a:buChar char="•"/>
        <a:tabLst/>
        <a:defRPr sz="2800" b="0" i="0" u="none" strike="noStrike" cap="none" spc="0" baseline="0">
          <a:solidFill>
            <a:srgbClr val="404040"/>
          </a:solidFill>
          <a:uFillTx/>
          <a:latin typeface="Gill Sans Nova"/>
          <a:ea typeface="Gill Sans Nova"/>
          <a:cs typeface="Gill Sans Nova"/>
          <a:sym typeface="Gill Sans Nova"/>
        </a:defRPr>
      </a:lvl7pPr>
      <a:lvl8pPr marL="3556000" marR="0" indent="-355600" algn="ctr" defTabSz="914400" rtl="0" latinLnBrk="0">
        <a:lnSpc>
          <a:spcPct val="90000"/>
        </a:lnSpc>
        <a:spcBef>
          <a:spcPts val="1000"/>
        </a:spcBef>
        <a:spcAft>
          <a:spcPts val="0"/>
        </a:spcAft>
        <a:buClrTx/>
        <a:buSzPct val="100000"/>
        <a:buFontTx/>
        <a:buChar char="•"/>
        <a:tabLst/>
        <a:defRPr sz="2800" b="0" i="0" u="none" strike="noStrike" cap="none" spc="0" baseline="0">
          <a:solidFill>
            <a:srgbClr val="404040"/>
          </a:solidFill>
          <a:uFillTx/>
          <a:latin typeface="Gill Sans Nova"/>
          <a:ea typeface="Gill Sans Nova"/>
          <a:cs typeface="Gill Sans Nova"/>
          <a:sym typeface="Gill Sans Nova"/>
        </a:defRPr>
      </a:lvl8pPr>
      <a:lvl9pPr marL="4013200" marR="0" indent="-355600" algn="ctr" defTabSz="914400" rtl="0" latinLnBrk="0">
        <a:lnSpc>
          <a:spcPct val="90000"/>
        </a:lnSpc>
        <a:spcBef>
          <a:spcPts val="1000"/>
        </a:spcBef>
        <a:spcAft>
          <a:spcPts val="0"/>
        </a:spcAft>
        <a:buClrTx/>
        <a:buSzPct val="100000"/>
        <a:buFontTx/>
        <a:buChar char="•"/>
        <a:tabLst/>
        <a:defRPr sz="2800" b="0" i="0" u="none" strike="noStrike" cap="none" spc="0" baseline="0">
          <a:solidFill>
            <a:srgbClr val="404040"/>
          </a:solidFill>
          <a:uFillTx/>
          <a:latin typeface="Gill Sans Nova"/>
          <a:ea typeface="Gill Sans Nova"/>
          <a:cs typeface="Gill Sans Nova"/>
          <a:sym typeface="Gill Sans Nov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ymbol zastępczy tytułu 1">
            <a:extLst>
              <a:ext uri="{FF2B5EF4-FFF2-40B4-BE49-F238E27FC236}">
                <a16:creationId xmlns:a16="http://schemas.microsoft.com/office/drawing/2014/main" id="{C84CA79A-1453-D5AA-B8CB-E42EB7304424}"/>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l-PL" altLang="pl-PL"/>
              <a:t>Kliknij, aby edytować styl</a:t>
            </a:r>
          </a:p>
        </p:txBody>
      </p:sp>
      <p:sp>
        <p:nvSpPr>
          <p:cNvPr id="2051" name="Symbol zastępczy tekstu 2">
            <a:extLst>
              <a:ext uri="{FF2B5EF4-FFF2-40B4-BE49-F238E27FC236}">
                <a16:creationId xmlns:a16="http://schemas.microsoft.com/office/drawing/2014/main" id="{E47F7B94-8813-FCC2-D2EB-9C87804B02F9}"/>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
        <p:nvSpPr>
          <p:cNvPr id="2052" name="Symbol zastępczy daty 3">
            <a:extLst>
              <a:ext uri="{FF2B5EF4-FFF2-40B4-BE49-F238E27FC236}">
                <a16:creationId xmlns:a16="http://schemas.microsoft.com/office/drawing/2014/main" id="{241CD3E1-6449-827D-1BC7-532E134EFEDB}"/>
              </a:ext>
            </a:extLst>
          </p:cNvPr>
          <p:cNvSpPr>
            <a:spLocks noGrp="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a:defRPr sz="1200">
                <a:solidFill>
                  <a:srgbClr val="898989"/>
                </a:solidFill>
              </a:defRPr>
            </a:lvl1pPr>
          </a:lstStyle>
          <a:p>
            <a:fld id="{B0CAA37E-0A83-4D37-879E-0B10D132621D}" type="datetimeFigureOut">
              <a:rPr lang="pl-PL" altLang="pl-PL"/>
              <a:pPr/>
              <a:t>20.05.2022</a:t>
            </a:fld>
            <a:endParaRPr lang="pl-PL" altLang="pl-PL"/>
          </a:p>
        </p:txBody>
      </p:sp>
      <p:sp>
        <p:nvSpPr>
          <p:cNvPr id="2053" name="Symbol zastępczy stopki 4">
            <a:extLst>
              <a:ext uri="{FF2B5EF4-FFF2-40B4-BE49-F238E27FC236}">
                <a16:creationId xmlns:a16="http://schemas.microsoft.com/office/drawing/2014/main" id="{C19C308C-571A-8787-9690-E5BEE1B4E6F8}"/>
              </a:ext>
            </a:extLst>
          </p:cNvPr>
          <p:cNvSpPr>
            <a:spLocks noGrp="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a:defRPr sz="1200">
                <a:solidFill>
                  <a:srgbClr val="898989"/>
                </a:solidFill>
              </a:defRPr>
            </a:lvl1pPr>
          </a:lstStyle>
          <a:p>
            <a:endParaRPr lang="pl-PL" altLang="pl-PL"/>
          </a:p>
        </p:txBody>
      </p:sp>
      <p:sp>
        <p:nvSpPr>
          <p:cNvPr id="2054" name="Symbol zastępczy numeru slajdu 5">
            <a:extLst>
              <a:ext uri="{FF2B5EF4-FFF2-40B4-BE49-F238E27FC236}">
                <a16:creationId xmlns:a16="http://schemas.microsoft.com/office/drawing/2014/main" id="{FBE163C0-E047-E870-5BD4-A95E4971107E}"/>
              </a:ext>
            </a:extLst>
          </p:cNvPr>
          <p:cNvSpPr>
            <a:spLocks noGrp="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a:defRPr sz="1200">
                <a:solidFill>
                  <a:srgbClr val="898989"/>
                </a:solidFill>
              </a:defRPr>
            </a:lvl1pPr>
          </a:lstStyle>
          <a:p>
            <a:fld id="{C3DDDCFF-E848-4C16-BAFE-E3DB36B0F08E}" type="slidenum">
              <a:rPr lang="pl-PL" altLang="pl-PL"/>
              <a:pPr/>
              <a:t>‹#›</a:t>
            </a:fld>
            <a:endParaRPr lang="pl-PL" altLang="pl-PL"/>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dotjabber/spinaker-nl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ebstrategies.com/stop-words-everything-you-should-know/" TargetMode="External"/><Relationship Id="rId2" Type="http://schemas.openxmlformats.org/officeDocument/2006/relationships/hyperlink" Target="https://en.wikipedia.org/wiki/Stop_word" TargetMode="Externa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ytuł 1">
            <a:extLst>
              <a:ext uri="{FF2B5EF4-FFF2-40B4-BE49-F238E27FC236}">
                <a16:creationId xmlns:a16="http://schemas.microsoft.com/office/drawing/2014/main" id="{37F53314-BA95-B9B7-7CB1-EA3239A28581}"/>
              </a:ext>
            </a:extLst>
          </p:cNvPr>
          <p:cNvSpPr txBox="1">
            <a:spLocks noGrp="1"/>
          </p:cNvSpPr>
          <p:nvPr>
            <p:ph type="ctrTitle"/>
          </p:nvPr>
        </p:nvSpPr>
        <p:spPr>
          <a:xfrm>
            <a:off x="1524000" y="1058863"/>
            <a:ext cx="9144000" cy="2106612"/>
          </a:xfrm>
        </p:spPr>
        <p:txBody>
          <a:bodyPr/>
          <a:lstStyle/>
          <a:p>
            <a:pPr eaLnBrk="1" hangingPunct="1"/>
            <a:r>
              <a:rPr lang="pl-PL" altLang="pl-PL" b="1" dirty="0">
                <a:latin typeface="Gill Sans"/>
                <a:ea typeface="Gill Sans"/>
                <a:cs typeface="Gill Sans"/>
                <a:sym typeface="Gill Sans"/>
              </a:rPr>
              <a:t>How to start </a:t>
            </a:r>
            <a:r>
              <a:rPr lang="pl-PL" altLang="pl-PL" b="1" dirty="0" err="1">
                <a:latin typeface="Gill Sans"/>
                <a:ea typeface="Gill Sans"/>
                <a:cs typeface="Gill Sans"/>
                <a:sym typeface="Gill Sans"/>
              </a:rPr>
              <a:t>your</a:t>
            </a:r>
            <a:r>
              <a:rPr lang="pl-PL" altLang="pl-PL" b="1" dirty="0">
                <a:latin typeface="Gill Sans"/>
                <a:ea typeface="Gill Sans"/>
                <a:cs typeface="Gill Sans"/>
                <a:sym typeface="Gill Sans"/>
              </a:rPr>
              <a:t> NLP </a:t>
            </a:r>
            <a:r>
              <a:rPr lang="pl-PL" altLang="pl-PL" b="1" dirty="0" err="1">
                <a:latin typeface="Gill Sans"/>
                <a:ea typeface="Gill Sans"/>
                <a:cs typeface="Gill Sans"/>
                <a:sym typeface="Gill Sans"/>
              </a:rPr>
              <a:t>journey</a:t>
            </a:r>
            <a:r>
              <a:rPr lang="pl-PL" altLang="pl-PL" b="1" dirty="0">
                <a:latin typeface="Gill Sans"/>
                <a:ea typeface="Gill Sans"/>
                <a:cs typeface="Gill Sans"/>
                <a:sym typeface="Gill Sans"/>
              </a:rPr>
              <a:t>…</a:t>
            </a:r>
            <a:br>
              <a:rPr lang="pl-PL" altLang="pl-PL" b="1" dirty="0">
                <a:latin typeface="Gill Sans"/>
                <a:ea typeface="Gill Sans"/>
                <a:cs typeface="Gill Sans"/>
                <a:sym typeface="Gill Sans"/>
              </a:rPr>
            </a:br>
            <a:endParaRPr lang="pl-PL" altLang="pl-PL" b="1" dirty="0">
              <a:latin typeface="Gill Sans"/>
              <a:ea typeface="Gill Sans"/>
              <a:cs typeface="Gill Sans"/>
              <a:sym typeface="Gill Sans"/>
            </a:endParaRPr>
          </a:p>
        </p:txBody>
      </p:sp>
      <p:sp>
        <p:nvSpPr>
          <p:cNvPr id="9219" name="Symbol zastępczy tekstu 2">
            <a:extLst>
              <a:ext uri="{FF2B5EF4-FFF2-40B4-BE49-F238E27FC236}">
                <a16:creationId xmlns:a16="http://schemas.microsoft.com/office/drawing/2014/main" id="{7967A984-5DAC-9363-A76C-7F9374D9EF80}"/>
              </a:ext>
            </a:extLst>
          </p:cNvPr>
          <p:cNvSpPr txBox="1">
            <a:spLocks noGrp="1"/>
          </p:cNvSpPr>
          <p:nvPr>
            <p:ph type="body" sz="quarter" idx="1"/>
          </p:nvPr>
        </p:nvSpPr>
        <p:spPr>
          <a:xfrm>
            <a:off x="1524000" y="3602038"/>
            <a:ext cx="9144000" cy="1282700"/>
          </a:xfrm>
        </p:spPr>
        <p:txBody>
          <a:bodyPr/>
          <a:lstStyle/>
          <a:p>
            <a:pPr algn="r" eaLnBrk="1" hangingPunct="1"/>
            <a:r>
              <a:rPr lang="pl-PL" altLang="pl-PL" dirty="0">
                <a:latin typeface="Gill Sans Nova" panose="020B0602020104020203" pitchFamily="34" charset="0"/>
                <a:ea typeface="Gill Sans Nova" panose="020B0602020104020203" pitchFamily="34" charset="0"/>
                <a:cs typeface="Gill Sans Nova" panose="020B0602020104020203" pitchFamily="34" charset="0"/>
              </a:rPr>
              <a:t>Maciej Kowalski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EBC37F-DC6E-253B-C8D4-86668C407D4F}"/>
              </a:ext>
            </a:extLst>
          </p:cNvPr>
          <p:cNvSpPr>
            <a:spLocks noGrp="1"/>
          </p:cNvSpPr>
          <p:nvPr>
            <p:ph type="title"/>
          </p:nvPr>
        </p:nvSpPr>
        <p:spPr/>
        <p:txBody>
          <a:bodyPr/>
          <a:lstStyle/>
          <a:p>
            <a:r>
              <a:rPr lang="pl-PL" dirty="0"/>
              <a:t>How </a:t>
            </a:r>
            <a:r>
              <a:rPr lang="pl-PL" dirty="0" err="1"/>
              <a:t>does</a:t>
            </a:r>
            <a:r>
              <a:rPr lang="pl-PL" dirty="0"/>
              <a:t> a </a:t>
            </a:r>
            <a:r>
              <a:rPr lang="pl-PL" dirty="0" err="1"/>
              <a:t>computer</a:t>
            </a:r>
            <a:r>
              <a:rPr lang="pl-PL" dirty="0"/>
              <a:t> </a:t>
            </a:r>
            <a:r>
              <a:rPr lang="pl-PL" dirty="0" err="1"/>
              <a:t>calculate</a:t>
            </a:r>
            <a:r>
              <a:rPr lang="pl-PL" dirty="0"/>
              <a:t> </a:t>
            </a:r>
            <a:r>
              <a:rPr lang="pl-PL" dirty="0" err="1"/>
              <a:t>simmilarity</a:t>
            </a:r>
            <a:r>
              <a:rPr lang="pl-PL" dirty="0"/>
              <a:t>?</a:t>
            </a:r>
          </a:p>
        </p:txBody>
      </p:sp>
      <p:pic>
        <p:nvPicPr>
          <p:cNvPr id="9" name="Picture 2">
            <a:extLst>
              <a:ext uri="{FF2B5EF4-FFF2-40B4-BE49-F238E27FC236}">
                <a16:creationId xmlns:a16="http://schemas.microsoft.com/office/drawing/2014/main" id="{D0BA6C89-59B4-2344-642F-2B02BFA16B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8761" y="2251888"/>
            <a:ext cx="3724745" cy="354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a:extLst>
              <a:ext uri="{FF2B5EF4-FFF2-40B4-BE49-F238E27FC236}">
                <a16:creationId xmlns:a16="http://schemas.microsoft.com/office/drawing/2014/main" id="{F63671F6-9A7D-233C-5B74-0F8F8187BA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7" y="2251888"/>
            <a:ext cx="3752261" cy="3543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829084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B92358D-2D65-ED1A-2DBD-3027517595BA}"/>
              </a:ext>
            </a:extLst>
          </p:cNvPr>
          <p:cNvSpPr>
            <a:spLocks noGrp="1"/>
          </p:cNvSpPr>
          <p:nvPr>
            <p:ph type="title"/>
          </p:nvPr>
        </p:nvSpPr>
        <p:spPr/>
        <p:txBody>
          <a:bodyPr/>
          <a:lstStyle/>
          <a:p>
            <a:r>
              <a:rPr lang="pl-PL" dirty="0"/>
              <a:t>How </a:t>
            </a:r>
            <a:r>
              <a:rPr lang="pl-PL" dirty="0" err="1"/>
              <a:t>does</a:t>
            </a:r>
            <a:r>
              <a:rPr lang="pl-PL" dirty="0"/>
              <a:t> a </a:t>
            </a:r>
            <a:r>
              <a:rPr lang="pl-PL" dirty="0" err="1"/>
              <a:t>computer</a:t>
            </a:r>
            <a:r>
              <a:rPr lang="pl-PL" dirty="0"/>
              <a:t> </a:t>
            </a:r>
            <a:r>
              <a:rPr lang="pl-PL" dirty="0" err="1"/>
              <a:t>calculate</a:t>
            </a:r>
            <a:r>
              <a:rPr lang="pl-PL" dirty="0"/>
              <a:t> </a:t>
            </a:r>
            <a:r>
              <a:rPr lang="pl-PL" dirty="0" err="1"/>
              <a:t>simmilarity</a:t>
            </a:r>
            <a:r>
              <a:rPr lang="pl-PL" dirty="0"/>
              <a:t>?</a:t>
            </a:r>
          </a:p>
        </p:txBody>
      </p:sp>
      <p:pic>
        <p:nvPicPr>
          <p:cNvPr id="4" name="Picture 2">
            <a:extLst>
              <a:ext uri="{FF2B5EF4-FFF2-40B4-BE49-F238E27FC236}">
                <a16:creationId xmlns:a16="http://schemas.microsoft.com/office/drawing/2014/main" id="{830EA76F-9D9E-0E87-ECD5-F208638A3E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4560" y="2245302"/>
            <a:ext cx="3531204"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a:extLst>
              <a:ext uri="{FF2B5EF4-FFF2-40B4-BE49-F238E27FC236}">
                <a16:creationId xmlns:a16="http://schemas.microsoft.com/office/drawing/2014/main" id="{BB8FB9BB-BA16-0AE0-2C29-ECC920BAE1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6238" y="2184659"/>
            <a:ext cx="3618099" cy="3471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821640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F064D5-867E-513F-B42E-7A102C879B28}"/>
              </a:ext>
            </a:extLst>
          </p:cNvPr>
          <p:cNvSpPr>
            <a:spLocks noGrp="1"/>
          </p:cNvSpPr>
          <p:nvPr>
            <p:ph type="title"/>
          </p:nvPr>
        </p:nvSpPr>
        <p:spPr/>
        <p:txBody>
          <a:bodyPr/>
          <a:lstStyle/>
          <a:p>
            <a:r>
              <a:rPr lang="pl-PL" dirty="0" err="1"/>
              <a:t>Distances</a:t>
            </a:r>
            <a:r>
              <a:rPr lang="pl-PL" dirty="0"/>
              <a:t>…</a:t>
            </a:r>
          </a:p>
        </p:txBody>
      </p:sp>
      <p:sp>
        <p:nvSpPr>
          <p:cNvPr id="3" name="Symbol zastępczy tekstu 2">
            <a:extLst>
              <a:ext uri="{FF2B5EF4-FFF2-40B4-BE49-F238E27FC236}">
                <a16:creationId xmlns:a16="http://schemas.microsoft.com/office/drawing/2014/main" id="{6C1986CC-BC1B-18F2-A84D-458C1F5603AD}"/>
              </a:ext>
            </a:extLst>
          </p:cNvPr>
          <p:cNvSpPr>
            <a:spLocks noGrp="1"/>
          </p:cNvSpPr>
          <p:nvPr>
            <p:ph type="body" idx="1"/>
          </p:nvPr>
        </p:nvSpPr>
        <p:spPr/>
        <p:txBody>
          <a:bodyPr/>
          <a:lstStyle/>
          <a:p>
            <a:pPr marL="457200" indent="-457200">
              <a:buFont typeface="Arial" panose="020B0604020202020204" pitchFamily="34" charset="0"/>
              <a:buChar char="•"/>
            </a:pPr>
            <a:r>
              <a:rPr lang="pl-PL" dirty="0"/>
              <a:t>Manhattan, </a:t>
            </a:r>
            <a:r>
              <a:rPr lang="pl-PL" dirty="0" err="1"/>
              <a:t>Euclidean</a:t>
            </a:r>
            <a:endParaRPr lang="pl-PL" dirty="0"/>
          </a:p>
          <a:p>
            <a:pPr marL="457200" indent="-457200">
              <a:buFont typeface="Arial" panose="020B0604020202020204" pitchFamily="34" charset="0"/>
              <a:buChar char="•"/>
            </a:pPr>
            <a:endParaRPr lang="pl-PL" dirty="0"/>
          </a:p>
          <a:p>
            <a:pPr marL="457200" indent="-457200">
              <a:buFont typeface="Arial" panose="020B0604020202020204" pitchFamily="34" charset="0"/>
              <a:buChar char="•"/>
            </a:pPr>
            <a:endParaRPr lang="pl-PL" dirty="0"/>
          </a:p>
          <a:p>
            <a:pPr marL="457200" indent="-457200">
              <a:buFont typeface="Arial" panose="020B0604020202020204" pitchFamily="34" charset="0"/>
              <a:buChar char="•"/>
            </a:pPr>
            <a:endParaRPr lang="pl-PL" dirty="0"/>
          </a:p>
          <a:p>
            <a:pPr marL="457200" indent="-457200">
              <a:buFont typeface="Arial" panose="020B0604020202020204" pitchFamily="34" charset="0"/>
              <a:buChar char="•"/>
            </a:pPr>
            <a:r>
              <a:rPr lang="pl-PL" dirty="0" err="1"/>
              <a:t>Cosine</a:t>
            </a:r>
            <a:endParaRPr lang="pl-PL" dirty="0"/>
          </a:p>
        </p:txBody>
      </p:sp>
      <p:sp>
        <p:nvSpPr>
          <p:cNvPr id="4" name="Elipsa 4">
            <a:extLst>
              <a:ext uri="{FF2B5EF4-FFF2-40B4-BE49-F238E27FC236}">
                <a16:creationId xmlns:a16="http://schemas.microsoft.com/office/drawing/2014/main" id="{758D368A-06DA-6BFC-785E-8ECDA8E25EDF}"/>
              </a:ext>
            </a:extLst>
          </p:cNvPr>
          <p:cNvSpPr/>
          <p:nvPr/>
        </p:nvSpPr>
        <p:spPr>
          <a:xfrm>
            <a:off x="3540610" y="3593357"/>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Elipsa 5">
            <a:extLst>
              <a:ext uri="{FF2B5EF4-FFF2-40B4-BE49-F238E27FC236}">
                <a16:creationId xmlns:a16="http://schemas.microsoft.com/office/drawing/2014/main" id="{FD95A05A-3452-4C42-EEAD-83492FBCBBB4}"/>
              </a:ext>
            </a:extLst>
          </p:cNvPr>
          <p:cNvSpPr/>
          <p:nvPr/>
        </p:nvSpPr>
        <p:spPr>
          <a:xfrm>
            <a:off x="4908762" y="2729261"/>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6" name="Łącznik prostoliniowy 7">
            <a:extLst>
              <a:ext uri="{FF2B5EF4-FFF2-40B4-BE49-F238E27FC236}">
                <a16:creationId xmlns:a16="http://schemas.microsoft.com/office/drawing/2014/main" id="{2D912D52-D478-575A-F604-65B4E23E40E0}"/>
              </a:ext>
            </a:extLst>
          </p:cNvPr>
          <p:cNvCxnSpPr>
            <a:stCxn id="4" idx="6"/>
            <a:endCxn id="5" idx="4"/>
          </p:cNvCxnSpPr>
          <p:nvPr/>
        </p:nvCxnSpPr>
        <p:spPr>
          <a:xfrm flipV="1">
            <a:off x="3684626" y="2873277"/>
            <a:ext cx="1296144" cy="792088"/>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7" name="pole tekstowe 6">
            <a:extLst>
              <a:ext uri="{FF2B5EF4-FFF2-40B4-BE49-F238E27FC236}">
                <a16:creationId xmlns:a16="http://schemas.microsoft.com/office/drawing/2014/main" id="{5E9ED346-8756-E01D-2670-9117FF3850E6}"/>
              </a:ext>
            </a:extLst>
          </p:cNvPr>
          <p:cNvSpPr txBox="1"/>
          <p:nvPr/>
        </p:nvSpPr>
        <p:spPr>
          <a:xfrm>
            <a:off x="3220401" y="3480699"/>
            <a:ext cx="317716" cy="369332"/>
          </a:xfrm>
          <a:prstGeom prst="rect">
            <a:avLst/>
          </a:prstGeom>
          <a:noFill/>
        </p:spPr>
        <p:txBody>
          <a:bodyPr wrap="none" rtlCol="0">
            <a:spAutoFit/>
          </a:bodyPr>
          <a:lstStyle/>
          <a:p>
            <a:r>
              <a:rPr lang="pl-PL" dirty="0"/>
              <a:t>A</a:t>
            </a:r>
          </a:p>
        </p:txBody>
      </p:sp>
      <p:sp>
        <p:nvSpPr>
          <p:cNvPr id="8" name="pole tekstowe 7">
            <a:extLst>
              <a:ext uri="{FF2B5EF4-FFF2-40B4-BE49-F238E27FC236}">
                <a16:creationId xmlns:a16="http://schemas.microsoft.com/office/drawing/2014/main" id="{8DC79CFA-6AB4-29CC-7D64-0222C98B659E}"/>
              </a:ext>
            </a:extLst>
          </p:cNvPr>
          <p:cNvSpPr txBox="1"/>
          <p:nvPr/>
        </p:nvSpPr>
        <p:spPr>
          <a:xfrm>
            <a:off x="5124786" y="2616603"/>
            <a:ext cx="317716" cy="369332"/>
          </a:xfrm>
          <a:prstGeom prst="rect">
            <a:avLst/>
          </a:prstGeom>
          <a:noFill/>
        </p:spPr>
        <p:txBody>
          <a:bodyPr wrap="none" rtlCol="0">
            <a:spAutoFit/>
          </a:bodyPr>
          <a:lstStyle/>
          <a:p>
            <a:r>
              <a:rPr lang="pl-PL" dirty="0"/>
              <a:t>B</a:t>
            </a:r>
          </a:p>
        </p:txBody>
      </p:sp>
      <p:sp>
        <p:nvSpPr>
          <p:cNvPr id="9" name="Elipsa 10">
            <a:extLst>
              <a:ext uri="{FF2B5EF4-FFF2-40B4-BE49-F238E27FC236}">
                <a16:creationId xmlns:a16="http://schemas.microsoft.com/office/drawing/2014/main" id="{0C27E80D-0578-8C65-B24C-87FEB06BC14C}"/>
              </a:ext>
            </a:extLst>
          </p:cNvPr>
          <p:cNvSpPr/>
          <p:nvPr/>
        </p:nvSpPr>
        <p:spPr>
          <a:xfrm>
            <a:off x="7543374" y="3584065"/>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Elipsa 11">
            <a:extLst>
              <a:ext uri="{FF2B5EF4-FFF2-40B4-BE49-F238E27FC236}">
                <a16:creationId xmlns:a16="http://schemas.microsoft.com/office/drawing/2014/main" id="{036EAAA9-B9BF-057B-5C08-74BB7FF137E1}"/>
              </a:ext>
            </a:extLst>
          </p:cNvPr>
          <p:cNvSpPr/>
          <p:nvPr/>
        </p:nvSpPr>
        <p:spPr>
          <a:xfrm>
            <a:off x="8911526" y="2719969"/>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11" name="Łącznik prostoliniowy 7">
            <a:extLst>
              <a:ext uri="{FF2B5EF4-FFF2-40B4-BE49-F238E27FC236}">
                <a16:creationId xmlns:a16="http://schemas.microsoft.com/office/drawing/2014/main" id="{EE4B8F65-B1C2-F73C-3E1A-53904A059E2A}"/>
              </a:ext>
            </a:extLst>
          </p:cNvPr>
          <p:cNvCxnSpPr>
            <a:stCxn id="9" idx="7"/>
            <a:endCxn id="10" idx="3"/>
          </p:cNvCxnSpPr>
          <p:nvPr/>
        </p:nvCxnSpPr>
        <p:spPr>
          <a:xfrm flipV="1">
            <a:off x="7666299" y="2842894"/>
            <a:ext cx="1266318" cy="762262"/>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12" name="pole tekstowe 11">
            <a:extLst>
              <a:ext uri="{FF2B5EF4-FFF2-40B4-BE49-F238E27FC236}">
                <a16:creationId xmlns:a16="http://schemas.microsoft.com/office/drawing/2014/main" id="{56002A53-2330-5B19-BD09-F7D9ABADD576}"/>
              </a:ext>
            </a:extLst>
          </p:cNvPr>
          <p:cNvSpPr txBox="1"/>
          <p:nvPr/>
        </p:nvSpPr>
        <p:spPr>
          <a:xfrm>
            <a:off x="7223165" y="3471407"/>
            <a:ext cx="317716" cy="369332"/>
          </a:xfrm>
          <a:prstGeom prst="rect">
            <a:avLst/>
          </a:prstGeom>
          <a:noFill/>
        </p:spPr>
        <p:txBody>
          <a:bodyPr wrap="none" rtlCol="0">
            <a:spAutoFit/>
          </a:bodyPr>
          <a:lstStyle/>
          <a:p>
            <a:r>
              <a:rPr lang="pl-PL" dirty="0"/>
              <a:t>A</a:t>
            </a:r>
          </a:p>
        </p:txBody>
      </p:sp>
      <p:sp>
        <p:nvSpPr>
          <p:cNvPr id="13" name="pole tekstowe 12">
            <a:extLst>
              <a:ext uri="{FF2B5EF4-FFF2-40B4-BE49-F238E27FC236}">
                <a16:creationId xmlns:a16="http://schemas.microsoft.com/office/drawing/2014/main" id="{C92D6EEE-A77F-1BF1-E70E-B1606701D3FC}"/>
              </a:ext>
            </a:extLst>
          </p:cNvPr>
          <p:cNvSpPr txBox="1"/>
          <p:nvPr/>
        </p:nvSpPr>
        <p:spPr>
          <a:xfrm>
            <a:off x="9127550" y="2607311"/>
            <a:ext cx="317716" cy="369332"/>
          </a:xfrm>
          <a:prstGeom prst="rect">
            <a:avLst/>
          </a:prstGeom>
          <a:noFill/>
        </p:spPr>
        <p:txBody>
          <a:bodyPr wrap="none" rtlCol="0">
            <a:spAutoFit/>
          </a:bodyPr>
          <a:lstStyle/>
          <a:p>
            <a:r>
              <a:rPr lang="pl-PL" dirty="0"/>
              <a:t>B</a:t>
            </a:r>
          </a:p>
        </p:txBody>
      </p:sp>
      <p:cxnSp>
        <p:nvCxnSpPr>
          <p:cNvPr id="14" name="Łącznik prosty ze strzałką 13">
            <a:extLst>
              <a:ext uri="{FF2B5EF4-FFF2-40B4-BE49-F238E27FC236}">
                <a16:creationId xmlns:a16="http://schemas.microsoft.com/office/drawing/2014/main" id="{B6A7BAFF-363D-CEC7-822C-C5622A55EDAE}"/>
              </a:ext>
            </a:extLst>
          </p:cNvPr>
          <p:cNvCxnSpPr/>
          <p:nvPr/>
        </p:nvCxnSpPr>
        <p:spPr>
          <a:xfrm flipV="1">
            <a:off x="5570999" y="4672992"/>
            <a:ext cx="1368152" cy="72008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Łącznik prosty ze strzałką 14">
            <a:extLst>
              <a:ext uri="{FF2B5EF4-FFF2-40B4-BE49-F238E27FC236}">
                <a16:creationId xmlns:a16="http://schemas.microsoft.com/office/drawing/2014/main" id="{46BE090D-7314-AA57-26EB-D77D992381B6}"/>
              </a:ext>
            </a:extLst>
          </p:cNvPr>
          <p:cNvCxnSpPr/>
          <p:nvPr/>
        </p:nvCxnSpPr>
        <p:spPr>
          <a:xfrm flipV="1">
            <a:off x="5580602" y="4088544"/>
            <a:ext cx="567680" cy="13045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pole tekstowe 15">
            <a:extLst>
              <a:ext uri="{FF2B5EF4-FFF2-40B4-BE49-F238E27FC236}">
                <a16:creationId xmlns:a16="http://schemas.microsoft.com/office/drawing/2014/main" id="{6C6CE3FA-240C-87E6-2F2E-5237DE798919}"/>
              </a:ext>
            </a:extLst>
          </p:cNvPr>
          <p:cNvSpPr txBox="1"/>
          <p:nvPr/>
        </p:nvSpPr>
        <p:spPr>
          <a:xfrm>
            <a:off x="5480322" y="4407322"/>
            <a:ext cx="433132" cy="369332"/>
          </a:xfrm>
          <a:prstGeom prst="rect">
            <a:avLst/>
          </a:prstGeom>
          <a:noFill/>
        </p:spPr>
        <p:txBody>
          <a:bodyPr wrap="none" rtlCol="0">
            <a:spAutoFit/>
          </a:bodyPr>
          <a:lstStyle/>
          <a:p>
            <a:r>
              <a:rPr lang="pl-PL" dirty="0"/>
              <a:t>^A</a:t>
            </a:r>
          </a:p>
        </p:txBody>
      </p:sp>
      <p:sp>
        <p:nvSpPr>
          <p:cNvPr id="17" name="pole tekstowe 16">
            <a:extLst>
              <a:ext uri="{FF2B5EF4-FFF2-40B4-BE49-F238E27FC236}">
                <a16:creationId xmlns:a16="http://schemas.microsoft.com/office/drawing/2014/main" id="{A7C780DC-6B8D-558E-8D65-154D0BB66522}"/>
              </a:ext>
            </a:extLst>
          </p:cNvPr>
          <p:cNvSpPr txBox="1"/>
          <p:nvPr/>
        </p:nvSpPr>
        <p:spPr>
          <a:xfrm>
            <a:off x="6149879" y="5019100"/>
            <a:ext cx="433132" cy="369332"/>
          </a:xfrm>
          <a:prstGeom prst="rect">
            <a:avLst/>
          </a:prstGeom>
          <a:noFill/>
        </p:spPr>
        <p:txBody>
          <a:bodyPr wrap="none" rtlCol="0">
            <a:spAutoFit/>
          </a:bodyPr>
          <a:lstStyle/>
          <a:p>
            <a:r>
              <a:rPr lang="pl-PL" dirty="0"/>
              <a:t>^B</a:t>
            </a:r>
          </a:p>
        </p:txBody>
      </p:sp>
      <mc:AlternateContent xmlns:mc="http://schemas.openxmlformats.org/markup-compatibility/2006">
        <mc:Choice xmlns:a14="http://schemas.microsoft.com/office/drawing/2010/main" Requires="a14">
          <p:sp>
            <p:nvSpPr>
              <p:cNvPr id="18" name="pole tekstowe 17">
                <a:extLst>
                  <a:ext uri="{FF2B5EF4-FFF2-40B4-BE49-F238E27FC236}">
                    <a16:creationId xmlns:a16="http://schemas.microsoft.com/office/drawing/2014/main" id="{930C99E8-33E8-DC2F-E78B-49DE06AD1395}"/>
                  </a:ext>
                </a:extLst>
              </p:cNvPr>
              <p:cNvSpPr txBox="1"/>
              <p:nvPr/>
            </p:nvSpPr>
            <p:spPr>
              <a:xfrm>
                <a:off x="4843454" y="5487442"/>
                <a:ext cx="2260875" cy="6594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pl-PL" b="0" i="0" smtClean="0">
                          <a:latin typeface="Cambria Math"/>
                        </a:rPr>
                        <m:t>cos</m:t>
                      </m:r>
                      <m:d>
                        <m:dPr>
                          <m:ctrlPr>
                            <a:rPr lang="pl-PL" b="0" i="1" smtClean="0">
                              <a:latin typeface="Cambria Math" panose="02040503050406030204" pitchFamily="18" charset="0"/>
                            </a:rPr>
                          </m:ctrlPr>
                        </m:dPr>
                        <m:e>
                          <m:r>
                            <a:rPr lang="pl-PL" b="0" i="1" smtClean="0">
                              <a:latin typeface="Cambria Math"/>
                            </a:rPr>
                            <m:t>𝐴</m:t>
                          </m:r>
                          <m:r>
                            <a:rPr lang="pl-PL" b="0" i="1" smtClean="0">
                              <a:latin typeface="Cambria Math"/>
                            </a:rPr>
                            <m:t>, </m:t>
                          </m:r>
                          <m:r>
                            <a:rPr lang="pl-PL" b="0" i="1" smtClean="0">
                              <a:latin typeface="Cambria Math"/>
                            </a:rPr>
                            <m:t>𝐵</m:t>
                          </m:r>
                        </m:e>
                      </m:d>
                      <m:r>
                        <a:rPr lang="pl-PL" b="0" i="1" smtClean="0">
                          <a:latin typeface="Cambria Math"/>
                        </a:rPr>
                        <m:t>=</m:t>
                      </m:r>
                      <m:f>
                        <m:fPr>
                          <m:ctrlPr>
                            <a:rPr lang="pl-PL" b="0" i="1" smtClean="0">
                              <a:latin typeface="Cambria Math" panose="02040503050406030204" pitchFamily="18" charset="0"/>
                              <a:ea typeface="Cambria Math"/>
                            </a:rPr>
                          </m:ctrlPr>
                        </m:fPr>
                        <m:num>
                          <m:r>
                            <a:rPr lang="pl-PL" i="1">
                              <a:latin typeface="Cambria Math"/>
                            </a:rPr>
                            <m:t>𝐴</m:t>
                          </m:r>
                          <m:r>
                            <a:rPr lang="pl-PL" i="1">
                              <a:latin typeface="Cambria Math"/>
                              <a:ea typeface="Cambria Math"/>
                            </a:rPr>
                            <m:t>∙</m:t>
                          </m:r>
                          <m:r>
                            <a:rPr lang="pl-PL" i="1">
                              <a:latin typeface="Cambria Math"/>
                              <a:ea typeface="Cambria Math"/>
                            </a:rPr>
                            <m:t>𝐵</m:t>
                          </m:r>
                        </m:num>
                        <m:den>
                          <m:d>
                            <m:dPr>
                              <m:begChr m:val="|"/>
                              <m:endChr m:val="|"/>
                              <m:ctrlPr>
                                <a:rPr lang="pl-PL" b="0" i="1" smtClean="0">
                                  <a:latin typeface="Cambria Math" panose="02040503050406030204" pitchFamily="18" charset="0"/>
                                  <a:ea typeface="Cambria Math"/>
                                </a:rPr>
                              </m:ctrlPr>
                            </m:dPr>
                            <m:e>
                              <m:r>
                                <a:rPr lang="pl-PL" b="0" i="1" smtClean="0">
                                  <a:latin typeface="Cambria Math"/>
                                  <a:ea typeface="Cambria Math"/>
                                </a:rPr>
                                <m:t>𝐴</m:t>
                              </m:r>
                            </m:e>
                          </m:d>
                          <m:r>
                            <a:rPr lang="pl-PL" b="0" i="1" smtClean="0">
                              <a:latin typeface="Cambria Math"/>
                              <a:ea typeface="Cambria Math"/>
                            </a:rPr>
                            <m:t>∗|</m:t>
                          </m:r>
                          <m:r>
                            <a:rPr lang="pl-PL" b="0" i="1" smtClean="0">
                              <a:latin typeface="Cambria Math"/>
                              <a:ea typeface="Cambria Math"/>
                            </a:rPr>
                            <m:t>𝐵</m:t>
                          </m:r>
                          <m:r>
                            <a:rPr lang="pl-PL" b="0" i="1" smtClean="0">
                              <a:latin typeface="Cambria Math"/>
                              <a:ea typeface="Cambria Math"/>
                            </a:rPr>
                            <m:t>|</m:t>
                          </m:r>
                        </m:den>
                      </m:f>
                    </m:oMath>
                  </m:oMathPara>
                </a14:m>
                <a:endParaRPr lang="pl-PL" b="0" dirty="0">
                  <a:ea typeface="Cambria Math"/>
                </a:endParaRPr>
              </a:p>
            </p:txBody>
          </p:sp>
        </mc:Choice>
        <mc:Fallback>
          <p:sp>
            <p:nvSpPr>
              <p:cNvPr id="18" name="pole tekstowe 17">
                <a:extLst>
                  <a:ext uri="{FF2B5EF4-FFF2-40B4-BE49-F238E27FC236}">
                    <a16:creationId xmlns:a16="http://schemas.microsoft.com/office/drawing/2014/main" id="{930C99E8-33E8-DC2F-E78B-49DE06AD1395}"/>
                  </a:ext>
                </a:extLst>
              </p:cNvPr>
              <p:cNvSpPr txBox="1">
                <a:spLocks noRot="1" noChangeAspect="1" noMove="1" noResize="1" noEditPoints="1" noAdjustHandles="1" noChangeArrowheads="1" noChangeShapeType="1" noTextEdit="1"/>
              </p:cNvSpPr>
              <p:nvPr/>
            </p:nvSpPr>
            <p:spPr>
              <a:xfrm>
                <a:off x="4843454" y="5487442"/>
                <a:ext cx="2260875" cy="659411"/>
              </a:xfrm>
              <a:prstGeom prst="rect">
                <a:avLst/>
              </a:prstGeom>
              <a:blipFill>
                <a:blip r:embed="rId2"/>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89653951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3C893C-DA09-3B93-7E8B-A5AE466F9DCF}"/>
              </a:ext>
            </a:extLst>
          </p:cNvPr>
          <p:cNvSpPr>
            <a:spLocks noGrp="1"/>
          </p:cNvSpPr>
          <p:nvPr>
            <p:ph type="title"/>
          </p:nvPr>
        </p:nvSpPr>
        <p:spPr/>
        <p:txBody>
          <a:bodyPr/>
          <a:lstStyle/>
          <a:p>
            <a:r>
              <a:rPr lang="pl-PL" dirty="0"/>
              <a:t>OK, but </a:t>
            </a:r>
            <a:r>
              <a:rPr lang="pl-PL" dirty="0" err="1"/>
              <a:t>why</a:t>
            </a:r>
            <a:r>
              <a:rPr lang="pl-PL" dirty="0"/>
              <a:t> do we </a:t>
            </a:r>
            <a:r>
              <a:rPr lang="pl-PL" dirty="0" err="1"/>
              <a:t>need</a:t>
            </a:r>
            <a:r>
              <a:rPr lang="pl-PL" dirty="0"/>
              <a:t> </a:t>
            </a:r>
            <a:r>
              <a:rPr lang="pl-PL" dirty="0" err="1"/>
              <a:t>that</a:t>
            </a:r>
            <a:r>
              <a:rPr lang="pl-PL" dirty="0"/>
              <a:t>?</a:t>
            </a:r>
          </a:p>
        </p:txBody>
      </p:sp>
      <p:sp>
        <p:nvSpPr>
          <p:cNvPr id="4" name="Zagięty narożnik 8">
            <a:extLst>
              <a:ext uri="{FF2B5EF4-FFF2-40B4-BE49-F238E27FC236}">
                <a16:creationId xmlns:a16="http://schemas.microsoft.com/office/drawing/2014/main" id="{8A121EA9-BCD4-0895-BEEE-E3F56421EB87}"/>
              </a:ext>
            </a:extLst>
          </p:cNvPr>
          <p:cNvSpPr/>
          <p:nvPr/>
        </p:nvSpPr>
        <p:spPr>
          <a:xfrm>
            <a:off x="2208559" y="1788798"/>
            <a:ext cx="2316566" cy="3168352"/>
          </a:xfrm>
          <a:prstGeom prst="foldedCorner">
            <a:avLst/>
          </a:prstGeom>
          <a:effectLst>
            <a:outerShdw blurRad="50800" dist="38100" dir="13500000" algn="b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r>
              <a:rPr lang="en-US" sz="1200" dirty="0"/>
              <a:t>Natural language processing (NLP) is a subfield of linguistics, computer science, and artificial intelligence concerned with the interactions between computers and human language, in particular how to program computers to process and analyze large amounts of natural language data. The goal is a computer capable of "understanding" the contents of documents, including the contextual nuances of the language within them.</a:t>
            </a:r>
            <a:endParaRPr lang="pl-PL" sz="1200" dirty="0"/>
          </a:p>
        </p:txBody>
      </p:sp>
      <p:sp>
        <p:nvSpPr>
          <p:cNvPr id="5" name="Zagięty narożnik 14">
            <a:extLst>
              <a:ext uri="{FF2B5EF4-FFF2-40B4-BE49-F238E27FC236}">
                <a16:creationId xmlns:a16="http://schemas.microsoft.com/office/drawing/2014/main" id="{AEB8DF65-D9FC-E80C-2850-1A509DDD62B3}"/>
              </a:ext>
            </a:extLst>
          </p:cNvPr>
          <p:cNvSpPr/>
          <p:nvPr/>
        </p:nvSpPr>
        <p:spPr>
          <a:xfrm>
            <a:off x="2580909" y="2148838"/>
            <a:ext cx="2316566" cy="3168352"/>
          </a:xfrm>
          <a:prstGeom prst="foldedCorner">
            <a:avLst/>
          </a:prstGeom>
          <a:effectLst>
            <a:outerShdw blurRad="50800" dist="38100" dir="13500000" algn="b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en-US" sz="1200" dirty="0"/>
              <a:t>Natural-language understanding (NLU) or natural-language interpretation (NLI) is a subtopic of natural-language processing in artificial intelligence that deals with machine reading comprehension. Natural-language understanding is considered an AI-hard problem. There is considerable commercial interest in the field because of its application to automated reasoning, machine translation, question answering, news-gathering, text categorization, voice-activation, archiving, and large-scale content analysis.</a:t>
            </a:r>
            <a:endParaRPr lang="pl-PL" sz="1200" dirty="0"/>
          </a:p>
        </p:txBody>
      </p:sp>
      <p:sp>
        <p:nvSpPr>
          <p:cNvPr id="6" name="Zagięty narożnik 15">
            <a:extLst>
              <a:ext uri="{FF2B5EF4-FFF2-40B4-BE49-F238E27FC236}">
                <a16:creationId xmlns:a16="http://schemas.microsoft.com/office/drawing/2014/main" id="{634D701C-3909-4CA5-0546-CA6D5F49945B}"/>
              </a:ext>
            </a:extLst>
          </p:cNvPr>
          <p:cNvSpPr/>
          <p:nvPr/>
        </p:nvSpPr>
        <p:spPr>
          <a:xfrm>
            <a:off x="3084965" y="2508878"/>
            <a:ext cx="2316566" cy="3168352"/>
          </a:xfrm>
          <a:prstGeom prst="foldedCorner">
            <a:avLst/>
          </a:prstGeom>
          <a:ln>
            <a:solidFill>
              <a:schemeClr val="accent3">
                <a:lumMod val="60000"/>
                <a:lumOff val="40000"/>
              </a:schemeClr>
            </a:solidFill>
          </a:ln>
          <a:effectLst>
            <a:outerShdw blurRad="50800" dist="38100" dir="13500000" algn="b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en-US" sz="1200" dirty="0"/>
              <a:t>Natural language generation (NLG) is a software process that produces natural language output. While it is widely agreed that the output of any NLG process is text, there is some disagreement on whether the inputs of an NLG system need to be non-linguistic. Common applications of NLG methods include the production of various reports, for example weather and patient reports image captions and chatbots.</a:t>
            </a:r>
            <a:endParaRPr lang="pl-PL" sz="1200" dirty="0"/>
          </a:p>
        </p:txBody>
      </p:sp>
      <p:sp>
        <p:nvSpPr>
          <p:cNvPr id="7" name="Zagięty narożnik 16">
            <a:extLst>
              <a:ext uri="{FF2B5EF4-FFF2-40B4-BE49-F238E27FC236}">
                <a16:creationId xmlns:a16="http://schemas.microsoft.com/office/drawing/2014/main" id="{2A805DC5-FB59-9F7C-62A1-F85C9CEB9E2B}"/>
              </a:ext>
            </a:extLst>
          </p:cNvPr>
          <p:cNvSpPr/>
          <p:nvPr/>
        </p:nvSpPr>
        <p:spPr>
          <a:xfrm>
            <a:off x="3601847" y="2868918"/>
            <a:ext cx="2316566" cy="3168352"/>
          </a:xfrm>
          <a:prstGeom prst="foldedCorner">
            <a:avLst/>
          </a:prstGeom>
          <a:ln>
            <a:solidFill>
              <a:srgbClr val="FFC000"/>
            </a:solidFill>
          </a:ln>
          <a:effectLst>
            <a:outerShdw blurRad="50800" dist="38100" dir="13500000" algn="b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t"/>
          <a:lstStyle/>
          <a:p>
            <a:r>
              <a:rPr lang="en-US" sz="1200" dirty="0"/>
              <a:t>The Battle of Heraklion was fought during World War II on the island of Crete between 20 and 29 May 1941. British, Australian and Greek forces defended the port and the airfield of Heraklion against a German paratrooper attack. The German assault was launched without direct air support and drops occurred over several hours rather than simultaneously.</a:t>
            </a:r>
            <a:endParaRPr lang="pl-PL" sz="1200" dirty="0"/>
          </a:p>
        </p:txBody>
      </p:sp>
      <p:sp>
        <p:nvSpPr>
          <p:cNvPr id="9" name="pole tekstowe 8">
            <a:extLst>
              <a:ext uri="{FF2B5EF4-FFF2-40B4-BE49-F238E27FC236}">
                <a16:creationId xmlns:a16="http://schemas.microsoft.com/office/drawing/2014/main" id="{44E411BC-1860-D953-D1CF-BA0881DB6D96}"/>
              </a:ext>
            </a:extLst>
          </p:cNvPr>
          <p:cNvSpPr txBox="1"/>
          <p:nvPr/>
        </p:nvSpPr>
        <p:spPr>
          <a:xfrm>
            <a:off x="7415648" y="4772484"/>
            <a:ext cx="3003643" cy="369332"/>
          </a:xfrm>
          <a:prstGeom prst="rect">
            <a:avLst/>
          </a:prstGeom>
          <a:noFill/>
        </p:spPr>
        <p:txBody>
          <a:bodyPr wrap="none" rtlCol="0">
            <a:spAutoFit/>
          </a:bodyPr>
          <a:lstStyle/>
          <a:p>
            <a:r>
              <a:rPr lang="pl-PL" i="1" dirty="0"/>
              <a:t>Term </a:t>
            </a:r>
            <a:r>
              <a:rPr lang="pl-PL" i="1" dirty="0" err="1"/>
              <a:t>Document</a:t>
            </a:r>
            <a:r>
              <a:rPr lang="pl-PL" i="1" dirty="0"/>
              <a:t> Matrix </a:t>
            </a:r>
            <a:r>
              <a:rPr lang="pl-PL" dirty="0"/>
              <a:t>(TDM)</a:t>
            </a:r>
          </a:p>
        </p:txBody>
      </p:sp>
      <p:sp>
        <p:nvSpPr>
          <p:cNvPr id="10" name="Strzałka w prawo 19">
            <a:extLst>
              <a:ext uri="{FF2B5EF4-FFF2-40B4-BE49-F238E27FC236}">
                <a16:creationId xmlns:a16="http://schemas.microsoft.com/office/drawing/2014/main" id="{975ABF46-E508-9C37-93E0-7B12C472714F}"/>
              </a:ext>
            </a:extLst>
          </p:cNvPr>
          <p:cNvSpPr/>
          <p:nvPr/>
        </p:nvSpPr>
        <p:spPr>
          <a:xfrm>
            <a:off x="6109301" y="3650718"/>
            <a:ext cx="50405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9" name="Obraz 18">
            <a:extLst>
              <a:ext uri="{FF2B5EF4-FFF2-40B4-BE49-F238E27FC236}">
                <a16:creationId xmlns:a16="http://schemas.microsoft.com/office/drawing/2014/main" id="{5E156544-C4E2-5845-0740-679C60437129}"/>
              </a:ext>
            </a:extLst>
          </p:cNvPr>
          <p:cNvPicPr>
            <a:picLocks noChangeAspect="1"/>
          </p:cNvPicPr>
          <p:nvPr/>
        </p:nvPicPr>
        <p:blipFill>
          <a:blip r:embed="rId2"/>
          <a:stretch>
            <a:fillRect/>
          </a:stretch>
        </p:blipFill>
        <p:spPr>
          <a:xfrm>
            <a:off x="6684149" y="3181046"/>
            <a:ext cx="4124478" cy="1649791"/>
          </a:xfrm>
          <a:prstGeom prst="rect">
            <a:avLst/>
          </a:prstGeom>
        </p:spPr>
      </p:pic>
    </p:spTree>
    <p:extLst>
      <p:ext uri="{BB962C8B-B14F-4D97-AF65-F5344CB8AC3E}">
        <p14:creationId xmlns:p14="http://schemas.microsoft.com/office/powerpoint/2010/main" val="103797351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88E795-2049-A86C-B823-0A9FB0898A01}"/>
              </a:ext>
            </a:extLst>
          </p:cNvPr>
          <p:cNvSpPr>
            <a:spLocks noGrp="1"/>
          </p:cNvSpPr>
          <p:nvPr>
            <p:ph type="title"/>
          </p:nvPr>
        </p:nvSpPr>
        <p:spPr/>
        <p:txBody>
          <a:bodyPr/>
          <a:lstStyle/>
          <a:p>
            <a:r>
              <a:rPr lang="pl-PL" dirty="0"/>
              <a:t>… </a:t>
            </a:r>
            <a:r>
              <a:rPr lang="pl-PL" dirty="0" err="1"/>
              <a:t>I’m</a:t>
            </a:r>
            <a:r>
              <a:rPr lang="pl-PL" dirty="0"/>
              <a:t> </a:t>
            </a:r>
            <a:r>
              <a:rPr lang="pl-PL" dirty="0" err="1"/>
              <a:t>listening</a:t>
            </a:r>
            <a:r>
              <a:rPr lang="pl-PL" dirty="0"/>
              <a:t>…</a:t>
            </a:r>
          </a:p>
        </p:txBody>
      </p:sp>
      <p:cxnSp>
        <p:nvCxnSpPr>
          <p:cNvPr id="4" name="Łącznik prosty ze strzałką 3">
            <a:extLst>
              <a:ext uri="{FF2B5EF4-FFF2-40B4-BE49-F238E27FC236}">
                <a16:creationId xmlns:a16="http://schemas.microsoft.com/office/drawing/2014/main" id="{0A11D397-7449-B26A-AB4B-DD53B368A542}"/>
              </a:ext>
            </a:extLst>
          </p:cNvPr>
          <p:cNvCxnSpPr/>
          <p:nvPr/>
        </p:nvCxnSpPr>
        <p:spPr>
          <a:xfrm flipV="1">
            <a:off x="6014911" y="1778715"/>
            <a:ext cx="0" cy="194421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 name="Łącznik prosty ze strzałką 4">
            <a:extLst>
              <a:ext uri="{FF2B5EF4-FFF2-40B4-BE49-F238E27FC236}">
                <a16:creationId xmlns:a16="http://schemas.microsoft.com/office/drawing/2014/main" id="{7D531C85-1FF7-8694-FDA9-1B155544339D}"/>
              </a:ext>
            </a:extLst>
          </p:cNvPr>
          <p:cNvCxnSpPr/>
          <p:nvPr/>
        </p:nvCxnSpPr>
        <p:spPr>
          <a:xfrm>
            <a:off x="6014911" y="3722931"/>
            <a:ext cx="201622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 name="Łącznik prosty ze strzałką 5">
            <a:extLst>
              <a:ext uri="{FF2B5EF4-FFF2-40B4-BE49-F238E27FC236}">
                <a16:creationId xmlns:a16="http://schemas.microsoft.com/office/drawing/2014/main" id="{9D28244F-0070-4FC5-129B-A790034A65FE}"/>
              </a:ext>
            </a:extLst>
          </p:cNvPr>
          <p:cNvCxnSpPr/>
          <p:nvPr/>
        </p:nvCxnSpPr>
        <p:spPr>
          <a:xfrm flipH="1">
            <a:off x="4790775" y="3722931"/>
            <a:ext cx="1224136" cy="136815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 name="pole tekstowe 6">
            <a:extLst>
              <a:ext uri="{FF2B5EF4-FFF2-40B4-BE49-F238E27FC236}">
                <a16:creationId xmlns:a16="http://schemas.microsoft.com/office/drawing/2014/main" id="{AE4AEB35-A237-72EE-01FC-4DE8EF5F5066}"/>
              </a:ext>
            </a:extLst>
          </p:cNvPr>
          <p:cNvSpPr txBox="1"/>
          <p:nvPr/>
        </p:nvSpPr>
        <p:spPr>
          <a:xfrm>
            <a:off x="7815111" y="3794939"/>
            <a:ext cx="995016" cy="369332"/>
          </a:xfrm>
          <a:prstGeom prst="rect">
            <a:avLst/>
          </a:prstGeom>
          <a:noFill/>
        </p:spPr>
        <p:txBody>
          <a:bodyPr wrap="none" rtlCol="0">
            <a:spAutoFit/>
          </a:bodyPr>
          <a:lstStyle/>
          <a:p>
            <a:r>
              <a:rPr lang="pl-PL" dirty="0" err="1"/>
              <a:t>goodbye</a:t>
            </a:r>
            <a:endParaRPr lang="pl-PL" dirty="0"/>
          </a:p>
        </p:txBody>
      </p:sp>
      <p:sp>
        <p:nvSpPr>
          <p:cNvPr id="8" name="pole tekstowe 7">
            <a:extLst>
              <a:ext uri="{FF2B5EF4-FFF2-40B4-BE49-F238E27FC236}">
                <a16:creationId xmlns:a16="http://schemas.microsoft.com/office/drawing/2014/main" id="{3CE2273D-C626-1D7C-1045-B3D0FCE69EE9}"/>
              </a:ext>
            </a:extLst>
          </p:cNvPr>
          <p:cNvSpPr txBox="1"/>
          <p:nvPr/>
        </p:nvSpPr>
        <p:spPr>
          <a:xfrm>
            <a:off x="4148867" y="4659035"/>
            <a:ext cx="596638" cy="369332"/>
          </a:xfrm>
          <a:prstGeom prst="rect">
            <a:avLst/>
          </a:prstGeom>
          <a:noFill/>
        </p:spPr>
        <p:txBody>
          <a:bodyPr wrap="none" rtlCol="0">
            <a:spAutoFit/>
          </a:bodyPr>
          <a:lstStyle/>
          <a:p>
            <a:r>
              <a:rPr lang="pl-PL" dirty="0"/>
              <a:t>helo</a:t>
            </a:r>
          </a:p>
        </p:txBody>
      </p:sp>
      <p:cxnSp>
        <p:nvCxnSpPr>
          <p:cNvPr id="9" name="Łącznik prosty ze strzałką 8">
            <a:extLst>
              <a:ext uri="{FF2B5EF4-FFF2-40B4-BE49-F238E27FC236}">
                <a16:creationId xmlns:a16="http://schemas.microsoft.com/office/drawing/2014/main" id="{C214F166-712A-DE8C-9E18-05A129D3F761}"/>
              </a:ext>
            </a:extLst>
          </p:cNvPr>
          <p:cNvCxnSpPr/>
          <p:nvPr/>
        </p:nvCxnSpPr>
        <p:spPr>
          <a:xfrm flipV="1">
            <a:off x="6014911" y="2426787"/>
            <a:ext cx="1224136" cy="1296144"/>
          </a:xfrm>
          <a:prstGeom prst="straightConnector1">
            <a:avLst/>
          </a:prstGeom>
          <a:ln w="57150">
            <a:tailEnd type="arrow"/>
          </a:ln>
        </p:spPr>
        <p:style>
          <a:lnRef idx="1">
            <a:schemeClr val="accent2"/>
          </a:lnRef>
          <a:fillRef idx="0">
            <a:schemeClr val="accent2"/>
          </a:fillRef>
          <a:effectRef idx="0">
            <a:schemeClr val="accent2"/>
          </a:effectRef>
          <a:fontRef idx="minor">
            <a:schemeClr val="tx1"/>
          </a:fontRef>
        </p:style>
      </p:cxnSp>
      <p:cxnSp>
        <p:nvCxnSpPr>
          <p:cNvPr id="10" name="Łącznik prosty ze strzałką 9">
            <a:extLst>
              <a:ext uri="{FF2B5EF4-FFF2-40B4-BE49-F238E27FC236}">
                <a16:creationId xmlns:a16="http://schemas.microsoft.com/office/drawing/2014/main" id="{464B0750-6F80-1AFD-EE2C-06A6AC7CEFF5}"/>
              </a:ext>
            </a:extLst>
          </p:cNvPr>
          <p:cNvCxnSpPr/>
          <p:nvPr/>
        </p:nvCxnSpPr>
        <p:spPr>
          <a:xfrm flipH="1" flipV="1">
            <a:off x="5021671" y="3074859"/>
            <a:ext cx="993240" cy="648072"/>
          </a:xfrm>
          <a:prstGeom prst="straightConnector1">
            <a:avLst/>
          </a:prstGeom>
          <a:ln w="57150">
            <a:tailEnd type="arrow"/>
          </a:ln>
        </p:spPr>
        <p:style>
          <a:lnRef idx="1">
            <a:schemeClr val="accent2"/>
          </a:lnRef>
          <a:fillRef idx="0">
            <a:schemeClr val="accent2"/>
          </a:fillRef>
          <a:effectRef idx="0">
            <a:schemeClr val="accent2"/>
          </a:effectRef>
          <a:fontRef idx="minor">
            <a:schemeClr val="tx1"/>
          </a:fontRef>
        </p:style>
      </p:cxnSp>
      <p:cxnSp>
        <p:nvCxnSpPr>
          <p:cNvPr id="11" name="Łącznik prostoliniowy 28">
            <a:extLst>
              <a:ext uri="{FF2B5EF4-FFF2-40B4-BE49-F238E27FC236}">
                <a16:creationId xmlns:a16="http://schemas.microsoft.com/office/drawing/2014/main" id="{B469A843-6518-BE6F-DAE7-9731415B6255}"/>
              </a:ext>
            </a:extLst>
          </p:cNvPr>
          <p:cNvCxnSpPr/>
          <p:nvPr/>
        </p:nvCxnSpPr>
        <p:spPr>
          <a:xfrm>
            <a:off x="7239047" y="2426787"/>
            <a:ext cx="0" cy="12961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Łącznik prostoliniowy 30">
            <a:extLst>
              <a:ext uri="{FF2B5EF4-FFF2-40B4-BE49-F238E27FC236}">
                <a16:creationId xmlns:a16="http://schemas.microsoft.com/office/drawing/2014/main" id="{BFD44E29-1779-D27D-B9FE-B9D53ED62543}"/>
              </a:ext>
            </a:extLst>
          </p:cNvPr>
          <p:cNvCxnSpPr/>
          <p:nvPr/>
        </p:nvCxnSpPr>
        <p:spPr>
          <a:xfrm flipH="1">
            <a:off x="6014911" y="2426787"/>
            <a:ext cx="122413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Łącznik prostoliniowy 32">
            <a:extLst>
              <a:ext uri="{FF2B5EF4-FFF2-40B4-BE49-F238E27FC236}">
                <a16:creationId xmlns:a16="http://schemas.microsoft.com/office/drawing/2014/main" id="{EF76F240-353C-8403-43AD-537801D14559}"/>
              </a:ext>
            </a:extLst>
          </p:cNvPr>
          <p:cNvCxnSpPr/>
          <p:nvPr/>
        </p:nvCxnSpPr>
        <p:spPr>
          <a:xfrm flipH="1">
            <a:off x="5078807" y="2425125"/>
            <a:ext cx="936104" cy="64973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Łącznik prostoliniowy 34">
            <a:extLst>
              <a:ext uri="{FF2B5EF4-FFF2-40B4-BE49-F238E27FC236}">
                <a16:creationId xmlns:a16="http://schemas.microsoft.com/office/drawing/2014/main" id="{2F6F6B41-BA5B-67B4-65E4-B7FB484BE9E4}"/>
              </a:ext>
            </a:extLst>
          </p:cNvPr>
          <p:cNvCxnSpPr/>
          <p:nvPr/>
        </p:nvCxnSpPr>
        <p:spPr>
          <a:xfrm flipH="1" flipV="1">
            <a:off x="5078807" y="3074859"/>
            <a:ext cx="68909" cy="158417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Wycinek koła 42">
            <a:extLst>
              <a:ext uri="{FF2B5EF4-FFF2-40B4-BE49-F238E27FC236}">
                <a16:creationId xmlns:a16="http://schemas.microsoft.com/office/drawing/2014/main" id="{743D12D8-644D-1E7B-DE1D-8FA636BC01C4}"/>
              </a:ext>
            </a:extLst>
          </p:cNvPr>
          <p:cNvSpPr/>
          <p:nvPr/>
        </p:nvSpPr>
        <p:spPr>
          <a:xfrm rot="2395760">
            <a:off x="5604075" y="3346001"/>
            <a:ext cx="792088" cy="720080"/>
          </a:xfrm>
          <a:prstGeom prst="pie">
            <a:avLst>
              <a:gd name="adj1" fmla="val 10673170"/>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6" name="pole tekstowe 15">
            <a:extLst>
              <a:ext uri="{FF2B5EF4-FFF2-40B4-BE49-F238E27FC236}">
                <a16:creationId xmlns:a16="http://schemas.microsoft.com/office/drawing/2014/main" id="{F952F6FE-F0C6-3109-7088-22FC38DAF896}"/>
              </a:ext>
            </a:extLst>
          </p:cNvPr>
          <p:cNvSpPr txBox="1"/>
          <p:nvPr/>
        </p:nvSpPr>
        <p:spPr>
          <a:xfrm>
            <a:off x="3429934" y="2890193"/>
            <a:ext cx="1416350" cy="369332"/>
          </a:xfrm>
          <a:prstGeom prst="rect">
            <a:avLst/>
          </a:prstGeom>
          <a:noFill/>
        </p:spPr>
        <p:txBody>
          <a:bodyPr wrap="none" rtlCol="0">
            <a:spAutoFit/>
          </a:bodyPr>
          <a:lstStyle/>
          <a:p>
            <a:r>
              <a:rPr lang="pl-PL" dirty="0"/>
              <a:t>[helo, </a:t>
            </a:r>
            <a:r>
              <a:rPr lang="pl-PL" dirty="0" err="1"/>
              <a:t>world</a:t>
            </a:r>
            <a:r>
              <a:rPr lang="pl-PL" dirty="0"/>
              <a:t>]</a:t>
            </a:r>
          </a:p>
        </p:txBody>
      </p:sp>
      <p:sp>
        <p:nvSpPr>
          <p:cNvPr id="17" name="pole tekstowe 16">
            <a:extLst>
              <a:ext uri="{FF2B5EF4-FFF2-40B4-BE49-F238E27FC236}">
                <a16:creationId xmlns:a16="http://schemas.microsoft.com/office/drawing/2014/main" id="{FF8724B3-1868-2541-A015-B4C985B25BB6}"/>
              </a:ext>
            </a:extLst>
          </p:cNvPr>
          <p:cNvSpPr txBox="1"/>
          <p:nvPr/>
        </p:nvSpPr>
        <p:spPr>
          <a:xfrm>
            <a:off x="7249585" y="2242121"/>
            <a:ext cx="1818896" cy="369332"/>
          </a:xfrm>
          <a:prstGeom prst="rect">
            <a:avLst/>
          </a:prstGeom>
          <a:noFill/>
        </p:spPr>
        <p:txBody>
          <a:bodyPr wrap="none" rtlCol="0">
            <a:spAutoFit/>
          </a:bodyPr>
          <a:lstStyle/>
          <a:p>
            <a:r>
              <a:rPr lang="pl-PL" dirty="0"/>
              <a:t>[</a:t>
            </a:r>
            <a:r>
              <a:rPr lang="pl-PL" dirty="0" err="1"/>
              <a:t>goodbye</a:t>
            </a:r>
            <a:r>
              <a:rPr lang="pl-PL" dirty="0"/>
              <a:t>, </a:t>
            </a:r>
            <a:r>
              <a:rPr lang="pl-PL" dirty="0" err="1"/>
              <a:t>world</a:t>
            </a:r>
            <a:r>
              <a:rPr lang="pl-PL" dirty="0"/>
              <a:t>]</a:t>
            </a:r>
          </a:p>
        </p:txBody>
      </p:sp>
      <p:sp>
        <p:nvSpPr>
          <p:cNvPr id="18" name="pole tekstowe 17">
            <a:extLst>
              <a:ext uri="{FF2B5EF4-FFF2-40B4-BE49-F238E27FC236}">
                <a16:creationId xmlns:a16="http://schemas.microsoft.com/office/drawing/2014/main" id="{E26A4CC3-949E-F576-4F0B-EBA5FF98B32F}"/>
              </a:ext>
            </a:extLst>
          </p:cNvPr>
          <p:cNvSpPr txBox="1"/>
          <p:nvPr/>
        </p:nvSpPr>
        <p:spPr>
          <a:xfrm>
            <a:off x="3638647" y="5670002"/>
            <a:ext cx="4807855" cy="369332"/>
          </a:xfrm>
          <a:prstGeom prst="rect">
            <a:avLst/>
          </a:prstGeom>
          <a:noFill/>
        </p:spPr>
        <p:txBody>
          <a:bodyPr wrap="none" rtlCol="0">
            <a:spAutoFit/>
          </a:bodyPr>
          <a:lstStyle/>
          <a:p>
            <a:r>
              <a:rPr lang="pl-PL" dirty="0" err="1"/>
              <a:t>simmilarity</a:t>
            </a:r>
            <a:r>
              <a:rPr lang="pl-PL" dirty="0"/>
              <a:t> = cos([helo, </a:t>
            </a:r>
            <a:r>
              <a:rPr lang="pl-PL" dirty="0" err="1"/>
              <a:t>world</a:t>
            </a:r>
            <a:r>
              <a:rPr lang="pl-PL" dirty="0"/>
              <a:t>], [</a:t>
            </a:r>
            <a:r>
              <a:rPr lang="pl-PL" dirty="0" err="1"/>
              <a:t>goodbye</a:t>
            </a:r>
            <a:r>
              <a:rPr lang="pl-PL" dirty="0"/>
              <a:t>, </a:t>
            </a:r>
            <a:r>
              <a:rPr lang="pl-PL" dirty="0" err="1"/>
              <a:t>world</a:t>
            </a:r>
            <a:r>
              <a:rPr lang="pl-PL" dirty="0"/>
              <a:t>])</a:t>
            </a:r>
          </a:p>
        </p:txBody>
      </p:sp>
      <p:sp>
        <p:nvSpPr>
          <p:cNvPr id="19" name="pole tekstowe 18">
            <a:extLst>
              <a:ext uri="{FF2B5EF4-FFF2-40B4-BE49-F238E27FC236}">
                <a16:creationId xmlns:a16="http://schemas.microsoft.com/office/drawing/2014/main" id="{D908F76E-3AE7-F079-7CDD-21DC90282837}"/>
              </a:ext>
            </a:extLst>
          </p:cNvPr>
          <p:cNvSpPr txBox="1"/>
          <p:nvPr/>
        </p:nvSpPr>
        <p:spPr>
          <a:xfrm>
            <a:off x="6017280" y="1546835"/>
            <a:ext cx="724365" cy="369332"/>
          </a:xfrm>
          <a:prstGeom prst="rect">
            <a:avLst/>
          </a:prstGeom>
          <a:noFill/>
        </p:spPr>
        <p:txBody>
          <a:bodyPr wrap="none" rtlCol="0">
            <a:spAutoFit/>
          </a:bodyPr>
          <a:lstStyle/>
          <a:p>
            <a:r>
              <a:rPr lang="pl-PL" dirty="0" err="1"/>
              <a:t>world</a:t>
            </a:r>
            <a:endParaRPr lang="pl-PL" dirty="0"/>
          </a:p>
        </p:txBody>
      </p:sp>
    </p:spTree>
    <p:extLst>
      <p:ext uri="{BB962C8B-B14F-4D97-AF65-F5344CB8AC3E}">
        <p14:creationId xmlns:p14="http://schemas.microsoft.com/office/powerpoint/2010/main" val="114960708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936A40-90A1-D6C8-2D30-57078BEA28B1}"/>
              </a:ext>
            </a:extLst>
          </p:cNvPr>
          <p:cNvSpPr>
            <a:spLocks noGrp="1"/>
          </p:cNvSpPr>
          <p:nvPr>
            <p:ph type="title"/>
          </p:nvPr>
        </p:nvSpPr>
        <p:spPr/>
        <p:txBody>
          <a:bodyPr/>
          <a:lstStyle/>
          <a:p>
            <a:r>
              <a:rPr lang="pl-PL" dirty="0" err="1"/>
              <a:t>Let’s</a:t>
            </a:r>
            <a:r>
              <a:rPr lang="pl-PL" dirty="0"/>
              <a:t> </a:t>
            </a:r>
            <a:r>
              <a:rPr lang="pl-PL" dirty="0" err="1"/>
              <a:t>compare</a:t>
            </a:r>
            <a:endParaRPr lang="pl-PL" dirty="0"/>
          </a:p>
        </p:txBody>
      </p:sp>
      <p:sp>
        <p:nvSpPr>
          <p:cNvPr id="3" name="Symbol zastępczy tekstu 2">
            <a:extLst>
              <a:ext uri="{FF2B5EF4-FFF2-40B4-BE49-F238E27FC236}">
                <a16:creationId xmlns:a16="http://schemas.microsoft.com/office/drawing/2014/main" id="{169ED662-210A-2BAD-6189-19C2FE959BDB}"/>
              </a:ext>
            </a:extLst>
          </p:cNvPr>
          <p:cNvSpPr>
            <a:spLocks noGrp="1"/>
          </p:cNvSpPr>
          <p:nvPr>
            <p:ph type="body" idx="1"/>
          </p:nvPr>
        </p:nvSpPr>
        <p:spPr/>
        <p:txBody>
          <a:bodyPr/>
          <a:lstStyle/>
          <a:p>
            <a:pPr marL="285750" indent="-285750">
              <a:buFont typeface="Arial" panose="020B0604020202020204" pitchFamily="34" charset="0"/>
              <a:buChar char="•"/>
            </a:pPr>
            <a:r>
              <a:rPr lang="pl-PL" sz="1600" dirty="0"/>
              <a:t>D</a:t>
            </a:r>
            <a:r>
              <a:rPr lang="en-US" sz="1600" dirty="0"/>
              <a:t>1 = "Natural language processing (NLP) is a subfield of linguistics, computer science, and artificial intelligence concerned with the interactions between computers and human language</a:t>
            </a:r>
            <a:r>
              <a:rPr lang="pl-PL" sz="1600" dirty="0"/>
              <a:t>…”</a:t>
            </a:r>
            <a:endParaRPr lang="en-US" sz="1600" dirty="0"/>
          </a:p>
          <a:p>
            <a:pPr marL="285750" indent="-285750">
              <a:buFont typeface="Arial" panose="020B0604020202020204" pitchFamily="34" charset="0"/>
              <a:buChar char="•"/>
            </a:pPr>
            <a:r>
              <a:rPr lang="pl-PL" sz="1600" dirty="0"/>
              <a:t>D</a:t>
            </a:r>
            <a:r>
              <a:rPr lang="en-US" sz="1600" dirty="0"/>
              <a:t>2 = "Natural-language understanding (NLU) or natural-language interpretation (NLI) is a subtopic of natural-language processing in artificial intelligence that deals with machine reading comprehension…</a:t>
            </a:r>
            <a:r>
              <a:rPr lang="pl-PL" sz="1600" dirty="0"/>
              <a:t>.</a:t>
            </a:r>
            <a:r>
              <a:rPr lang="en-US" sz="1600" dirty="0"/>
              <a:t>"</a:t>
            </a:r>
          </a:p>
          <a:p>
            <a:pPr marL="285750" indent="-285750">
              <a:buFont typeface="Arial" panose="020B0604020202020204" pitchFamily="34" charset="0"/>
              <a:buChar char="•"/>
            </a:pPr>
            <a:r>
              <a:rPr lang="pl-PL" sz="1600" dirty="0"/>
              <a:t>D</a:t>
            </a:r>
            <a:r>
              <a:rPr lang="en-US" sz="1600" dirty="0"/>
              <a:t>3 = "Natural language generation (NLG) is a software process that produces natural language output. While it is widely agreed that the output of any NLG process is text, there is some disagreement on whether the inputs</a:t>
            </a:r>
            <a:r>
              <a:rPr lang="pl-PL" sz="1600" dirty="0"/>
              <a:t>…</a:t>
            </a:r>
            <a:endParaRPr lang="en-US" sz="1600" dirty="0"/>
          </a:p>
          <a:p>
            <a:pPr marL="285750" indent="-285750">
              <a:buFont typeface="Arial" panose="020B0604020202020204" pitchFamily="34" charset="0"/>
              <a:buChar char="•"/>
            </a:pPr>
            <a:r>
              <a:rPr lang="pl-PL" sz="1600" dirty="0"/>
              <a:t>D</a:t>
            </a:r>
            <a:r>
              <a:rPr lang="en-US" sz="1600" dirty="0"/>
              <a:t>4 = "The Battle of Heraklion was fought during World War II on the island of Crete between 20 and 29 May 1941. British, Australian and Greek forces defended the port and the airfield of Heraklion </a:t>
            </a:r>
            <a:r>
              <a:rPr lang="pl-PL" sz="1600" dirty="0"/>
              <a:t>...</a:t>
            </a:r>
            <a:r>
              <a:rPr lang="en-US" sz="1600" dirty="0"/>
              <a:t>."</a:t>
            </a:r>
            <a:endParaRPr lang="pl-PL" sz="1600" dirty="0"/>
          </a:p>
          <a:p>
            <a:pPr marL="285750" indent="-285750">
              <a:buFont typeface="Arial" panose="020B0604020202020204" pitchFamily="34" charset="0"/>
              <a:buChar char="•"/>
            </a:pPr>
            <a:endParaRPr lang="pl-PL" sz="1600" dirty="0"/>
          </a:p>
          <a:p>
            <a:pPr marL="285750" indent="-285750">
              <a:buFont typeface="Arial" panose="020B0604020202020204" pitchFamily="34" charset="0"/>
              <a:buChar char="•"/>
            </a:pPr>
            <a:r>
              <a:rPr lang="pl-PL" sz="1600" dirty="0"/>
              <a:t>cos(D1, D2) = 0.1479</a:t>
            </a:r>
          </a:p>
          <a:p>
            <a:pPr marL="285750" indent="-285750">
              <a:buFont typeface="Arial" panose="020B0604020202020204" pitchFamily="34" charset="0"/>
              <a:buChar char="•"/>
            </a:pPr>
            <a:r>
              <a:rPr lang="pl-PL" sz="1600" dirty="0"/>
              <a:t>cos(D1, D3) = 0.2767</a:t>
            </a:r>
          </a:p>
          <a:p>
            <a:pPr marL="285750" indent="-285750">
              <a:buFont typeface="Arial" panose="020B0604020202020204" pitchFamily="34" charset="0"/>
              <a:buChar char="•"/>
            </a:pPr>
            <a:r>
              <a:rPr lang="pl-PL" sz="1600" dirty="0"/>
              <a:t>cos(D1, D4) = 0.0</a:t>
            </a:r>
          </a:p>
          <a:p>
            <a:endParaRPr lang="pl-PL" dirty="0"/>
          </a:p>
        </p:txBody>
      </p:sp>
    </p:spTree>
    <p:extLst>
      <p:ext uri="{BB962C8B-B14F-4D97-AF65-F5344CB8AC3E}">
        <p14:creationId xmlns:p14="http://schemas.microsoft.com/office/powerpoint/2010/main" val="256696653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87F452B-4F81-F6FC-C8E1-EAA6FB837E69}"/>
              </a:ext>
            </a:extLst>
          </p:cNvPr>
          <p:cNvSpPr>
            <a:spLocks noGrp="1"/>
          </p:cNvSpPr>
          <p:nvPr>
            <p:ph type="title"/>
          </p:nvPr>
        </p:nvSpPr>
        <p:spPr/>
        <p:txBody>
          <a:bodyPr/>
          <a:lstStyle/>
          <a:p>
            <a:r>
              <a:rPr lang="pl-PL" dirty="0"/>
              <a:t>And </a:t>
            </a:r>
            <a:r>
              <a:rPr lang="pl-PL" dirty="0" err="1"/>
              <a:t>that</a:t>
            </a:r>
            <a:r>
              <a:rPr lang="pl-PL" dirty="0"/>
              <a:t> </a:t>
            </a:r>
            <a:r>
              <a:rPr lang="pl-PL" dirty="0" err="1"/>
              <a:t>is</a:t>
            </a:r>
            <a:r>
              <a:rPr lang="pl-PL" dirty="0"/>
              <a:t> NLP in </a:t>
            </a:r>
            <a:r>
              <a:rPr lang="pl-PL" dirty="0" err="1"/>
              <a:t>action</a:t>
            </a:r>
            <a:r>
              <a:rPr lang="pl-PL" dirty="0"/>
              <a:t> </a:t>
            </a:r>
            <a:r>
              <a:rPr lang="pl-PL" dirty="0">
                <a:sym typeface="Wingdings" panose="05000000000000000000" pitchFamily="2" charset="2"/>
              </a:rPr>
              <a:t></a:t>
            </a:r>
            <a:endParaRPr lang="pl-PL" dirty="0"/>
          </a:p>
        </p:txBody>
      </p:sp>
      <p:sp>
        <p:nvSpPr>
          <p:cNvPr id="3" name="Symbol zastępczy tekstu 2">
            <a:extLst>
              <a:ext uri="{FF2B5EF4-FFF2-40B4-BE49-F238E27FC236}">
                <a16:creationId xmlns:a16="http://schemas.microsoft.com/office/drawing/2014/main" id="{4F9A3612-630D-F148-8FAC-CC54874B2E5C}"/>
              </a:ext>
            </a:extLst>
          </p:cNvPr>
          <p:cNvSpPr>
            <a:spLocks noGrp="1"/>
          </p:cNvSpPr>
          <p:nvPr>
            <p:ph type="body" idx="1"/>
          </p:nvPr>
        </p:nvSpPr>
        <p:spPr/>
        <p:txBody>
          <a:bodyPr/>
          <a:lstStyle/>
          <a:p>
            <a:pPr marL="457200" indent="-457200">
              <a:buFont typeface="Arial" panose="020B0604020202020204" pitchFamily="34" charset="0"/>
              <a:buChar char="•"/>
            </a:pPr>
            <a:r>
              <a:rPr lang="pl-PL" dirty="0" err="1"/>
              <a:t>Having</a:t>
            </a:r>
            <a:r>
              <a:rPr lang="pl-PL" dirty="0"/>
              <a:t> a </a:t>
            </a:r>
            <a:r>
              <a:rPr lang="pl-PL" dirty="0" err="1"/>
              <a:t>dictionary</a:t>
            </a:r>
            <a:r>
              <a:rPr lang="pl-PL" dirty="0"/>
              <a:t> (list of </a:t>
            </a:r>
            <a:r>
              <a:rPr lang="pl-PL" dirty="0" err="1"/>
              <a:t>words</a:t>
            </a:r>
            <a:r>
              <a:rPr lang="pl-PL" dirty="0"/>
              <a:t> </a:t>
            </a:r>
            <a:r>
              <a:rPr lang="pl-PL" dirty="0" err="1"/>
              <a:t>used</a:t>
            </a:r>
            <a:r>
              <a:rPr lang="pl-PL" dirty="0"/>
              <a:t> </a:t>
            </a:r>
            <a:r>
              <a:rPr lang="pl-PL" dirty="0" err="1"/>
              <a:t>among</a:t>
            </a:r>
            <a:r>
              <a:rPr lang="pl-PL" dirty="0"/>
              <a:t> </a:t>
            </a:r>
            <a:r>
              <a:rPr lang="pl-PL" dirty="0" err="1"/>
              <a:t>documents</a:t>
            </a:r>
            <a:r>
              <a:rPr lang="pl-PL" dirty="0"/>
              <a:t>, </a:t>
            </a:r>
            <a:r>
              <a:rPr lang="pl-PL" dirty="0" err="1"/>
              <a:t>preferably</a:t>
            </a:r>
            <a:r>
              <a:rPr lang="pl-PL" dirty="0"/>
              <a:t> </a:t>
            </a:r>
            <a:r>
              <a:rPr lang="pl-PL" dirty="0" err="1"/>
              <a:t>stemmed</a:t>
            </a:r>
            <a:r>
              <a:rPr lang="pl-PL" dirty="0"/>
              <a:t>/</a:t>
            </a:r>
            <a:r>
              <a:rPr lang="pl-PL" dirty="0" err="1"/>
              <a:t>lemmatized</a:t>
            </a:r>
            <a:r>
              <a:rPr lang="pl-PL" dirty="0"/>
              <a:t>), one </a:t>
            </a:r>
            <a:r>
              <a:rPr lang="pl-PL" dirty="0" err="1"/>
              <a:t>can</a:t>
            </a:r>
            <a:r>
              <a:rPr lang="pl-PL" dirty="0"/>
              <a:t> </a:t>
            </a:r>
            <a:r>
              <a:rPr lang="pl-PL" dirty="0" err="1"/>
              <a:t>encode</a:t>
            </a:r>
            <a:r>
              <a:rPr lang="pl-PL" dirty="0"/>
              <a:t> a </a:t>
            </a:r>
            <a:r>
              <a:rPr lang="pl-PL" dirty="0" err="1"/>
              <a:t>document</a:t>
            </a:r>
            <a:r>
              <a:rPr lang="pl-PL" dirty="0"/>
              <a:t> in </a:t>
            </a:r>
            <a:r>
              <a:rPr lang="pl-PL" dirty="0" err="1"/>
              <a:t>vector</a:t>
            </a:r>
            <a:r>
              <a:rPr lang="pl-PL" dirty="0"/>
              <a:t> form,</a:t>
            </a:r>
          </a:p>
          <a:p>
            <a:pPr marL="457200" indent="-457200">
              <a:buFont typeface="Arial" panose="020B0604020202020204" pitchFamily="34" charset="0"/>
              <a:buChar char="•"/>
            </a:pPr>
            <a:r>
              <a:rPr lang="pl-PL" dirty="0" err="1"/>
              <a:t>Such</a:t>
            </a:r>
            <a:r>
              <a:rPr lang="pl-PL" dirty="0"/>
              <a:t> </a:t>
            </a:r>
            <a:r>
              <a:rPr lang="pl-PL" dirty="0" err="1"/>
              <a:t>vectors</a:t>
            </a:r>
            <a:r>
              <a:rPr lang="pl-PL" dirty="0"/>
              <a:t> </a:t>
            </a:r>
            <a:r>
              <a:rPr lang="pl-PL" dirty="0" err="1"/>
              <a:t>can</a:t>
            </a:r>
            <a:r>
              <a:rPr lang="pl-PL" dirty="0"/>
              <a:t> be </a:t>
            </a:r>
            <a:r>
              <a:rPr lang="pl-PL" dirty="0" err="1"/>
              <a:t>compared</a:t>
            </a:r>
            <a:r>
              <a:rPr lang="pl-PL" dirty="0"/>
              <a:t>.</a:t>
            </a:r>
          </a:p>
        </p:txBody>
      </p:sp>
    </p:spTree>
    <p:extLst>
      <p:ext uri="{BB962C8B-B14F-4D97-AF65-F5344CB8AC3E}">
        <p14:creationId xmlns:p14="http://schemas.microsoft.com/office/powerpoint/2010/main" val="372041299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ata Science Struggle: Introduction to K-means: Algorithm and Visualization  with Julia from scratch">
            <a:extLst>
              <a:ext uri="{FF2B5EF4-FFF2-40B4-BE49-F238E27FC236}">
                <a16:creationId xmlns:a16="http://schemas.microsoft.com/office/drawing/2014/main" id="{2CEA0727-B773-752A-42CE-AD3E51665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656" y="2155088"/>
            <a:ext cx="5215031" cy="3911273"/>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a16="http://schemas.microsoft.com/office/drawing/2014/main" id="{3A1861F5-A068-64DA-5236-69595F60E920}"/>
              </a:ext>
            </a:extLst>
          </p:cNvPr>
          <p:cNvSpPr>
            <a:spLocks noGrp="1"/>
          </p:cNvSpPr>
          <p:nvPr>
            <p:ph type="title"/>
          </p:nvPr>
        </p:nvSpPr>
        <p:spPr/>
        <p:txBody>
          <a:bodyPr/>
          <a:lstStyle/>
          <a:p>
            <a:r>
              <a:rPr lang="pl-PL" dirty="0" err="1"/>
              <a:t>Grouping</a:t>
            </a:r>
            <a:endParaRPr lang="pl-PL" dirty="0"/>
          </a:p>
        </p:txBody>
      </p:sp>
      <p:sp>
        <p:nvSpPr>
          <p:cNvPr id="3" name="Symbol zastępczy tekstu 2">
            <a:extLst>
              <a:ext uri="{FF2B5EF4-FFF2-40B4-BE49-F238E27FC236}">
                <a16:creationId xmlns:a16="http://schemas.microsoft.com/office/drawing/2014/main" id="{22D398B7-DCBF-AA7C-A4E4-1E76267B6DEE}"/>
              </a:ext>
            </a:extLst>
          </p:cNvPr>
          <p:cNvSpPr>
            <a:spLocks noGrp="1"/>
          </p:cNvSpPr>
          <p:nvPr>
            <p:ph type="body" idx="1"/>
          </p:nvPr>
        </p:nvSpPr>
        <p:spPr/>
        <p:txBody>
          <a:bodyPr/>
          <a:lstStyle/>
          <a:p>
            <a:r>
              <a:rPr lang="pl-PL" dirty="0" err="1"/>
              <a:t>Having</a:t>
            </a:r>
            <a:r>
              <a:rPr lang="pl-PL" dirty="0"/>
              <a:t> </a:t>
            </a:r>
            <a:r>
              <a:rPr lang="pl-PL" dirty="0" err="1"/>
              <a:t>been</a:t>
            </a:r>
            <a:r>
              <a:rPr lang="pl-PL" dirty="0"/>
              <a:t> </a:t>
            </a:r>
            <a:r>
              <a:rPr lang="pl-PL" dirty="0" err="1"/>
              <a:t>able</a:t>
            </a:r>
            <a:r>
              <a:rPr lang="pl-PL" dirty="0"/>
              <a:t> to </a:t>
            </a:r>
            <a:r>
              <a:rPr lang="pl-PL" dirty="0" err="1"/>
              <a:t>measure</a:t>
            </a:r>
            <a:r>
              <a:rPr lang="pl-PL" dirty="0"/>
              <a:t> </a:t>
            </a:r>
            <a:r>
              <a:rPr lang="pl-PL" dirty="0" err="1"/>
              <a:t>distance</a:t>
            </a:r>
            <a:r>
              <a:rPr lang="pl-PL" dirty="0"/>
              <a:t> </a:t>
            </a:r>
            <a:r>
              <a:rPr lang="pl-PL" dirty="0" err="1"/>
              <a:t>between</a:t>
            </a:r>
            <a:r>
              <a:rPr lang="pl-PL" dirty="0"/>
              <a:t> </a:t>
            </a:r>
            <a:r>
              <a:rPr lang="pl-PL" dirty="0" err="1"/>
              <a:t>vectors</a:t>
            </a:r>
            <a:r>
              <a:rPr lang="pl-PL" dirty="0"/>
              <a:t>, we </a:t>
            </a:r>
            <a:r>
              <a:rPr lang="pl-PL" dirty="0" err="1"/>
              <a:t>can</a:t>
            </a:r>
            <a:r>
              <a:rPr lang="pl-PL" dirty="0"/>
              <a:t> </a:t>
            </a:r>
            <a:r>
              <a:rPr lang="pl-PL" dirty="0" err="1"/>
              <a:t>group</a:t>
            </a:r>
            <a:r>
              <a:rPr lang="pl-PL" dirty="0"/>
              <a:t> tchem -&gt; K-</a:t>
            </a:r>
            <a:r>
              <a:rPr lang="pl-PL" dirty="0" err="1"/>
              <a:t>Means</a:t>
            </a:r>
            <a:r>
              <a:rPr lang="pl-PL" dirty="0"/>
              <a:t> </a:t>
            </a:r>
            <a:r>
              <a:rPr lang="pl-PL" dirty="0">
                <a:sym typeface="Wingdings" panose="05000000000000000000" pitchFamily="2" charset="2"/>
              </a:rPr>
              <a:t></a:t>
            </a:r>
            <a:endParaRPr lang="pl-PL" dirty="0"/>
          </a:p>
        </p:txBody>
      </p:sp>
    </p:spTree>
    <p:extLst>
      <p:ext uri="{BB962C8B-B14F-4D97-AF65-F5344CB8AC3E}">
        <p14:creationId xmlns:p14="http://schemas.microsoft.com/office/powerpoint/2010/main" val="195167530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3F2F6E-3F82-4F42-1171-75171F73EEE7}"/>
              </a:ext>
            </a:extLst>
          </p:cNvPr>
          <p:cNvSpPr>
            <a:spLocks noGrp="1"/>
          </p:cNvSpPr>
          <p:nvPr>
            <p:ph type="title"/>
          </p:nvPr>
        </p:nvSpPr>
        <p:spPr/>
        <p:txBody>
          <a:bodyPr/>
          <a:lstStyle/>
          <a:p>
            <a:r>
              <a:rPr lang="pl-PL" dirty="0"/>
              <a:t>K-</a:t>
            </a:r>
            <a:r>
              <a:rPr lang="pl-PL" dirty="0" err="1"/>
              <a:t>Means</a:t>
            </a:r>
            <a:endParaRPr lang="pl-PL" dirty="0"/>
          </a:p>
        </p:txBody>
      </p:sp>
      <p:pic>
        <p:nvPicPr>
          <p:cNvPr id="4" name="right.gif">
            <a:hlinkClick r:id="" action="ppaction://media"/>
            <a:extLst>
              <a:ext uri="{FF2B5EF4-FFF2-40B4-BE49-F238E27FC236}">
                <a16:creationId xmlns:a16="http://schemas.microsoft.com/office/drawing/2014/main" id="{D561C9F5-171D-E5D8-7A7D-070BD39B9B0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bwMode="auto">
          <a:xfrm>
            <a:off x="3834427" y="1651820"/>
            <a:ext cx="4979073" cy="3734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 name="pole tekstowe 5">
            <a:extLst>
              <a:ext uri="{FF2B5EF4-FFF2-40B4-BE49-F238E27FC236}">
                <a16:creationId xmlns:a16="http://schemas.microsoft.com/office/drawing/2014/main" id="{D4D919CF-8BE3-5EE6-A881-4C5989C40C2F}"/>
              </a:ext>
            </a:extLst>
          </p:cNvPr>
          <p:cNvSpPr txBox="1"/>
          <p:nvPr/>
        </p:nvSpPr>
        <p:spPr>
          <a:xfrm>
            <a:off x="8117512" y="5728274"/>
            <a:ext cx="37881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pl-PL" sz="1800" b="0" i="0" u="none" strike="noStrike" cap="none" spc="0" normalizeH="0" baseline="0" dirty="0">
                <a:ln>
                  <a:noFill/>
                </a:ln>
                <a:solidFill>
                  <a:srgbClr val="000000"/>
                </a:solidFill>
                <a:effectLst/>
                <a:uFillTx/>
                <a:latin typeface="+mn-lt"/>
                <a:ea typeface="+mn-ea"/>
                <a:cs typeface="+mn-cs"/>
                <a:sym typeface="Calibri"/>
              </a:rPr>
              <a:t>http://shabal.in/visuals/kmeans/3.html</a:t>
            </a:r>
          </a:p>
        </p:txBody>
      </p:sp>
    </p:spTree>
    <p:extLst>
      <p:ext uri="{BB962C8B-B14F-4D97-AF65-F5344CB8AC3E}">
        <p14:creationId xmlns:p14="http://schemas.microsoft.com/office/powerpoint/2010/main" val="3330046336"/>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1262201-EA08-A357-0B5F-F0C735F37FE0}"/>
              </a:ext>
            </a:extLst>
          </p:cNvPr>
          <p:cNvSpPr>
            <a:spLocks noGrp="1"/>
          </p:cNvSpPr>
          <p:nvPr>
            <p:ph type="title"/>
          </p:nvPr>
        </p:nvSpPr>
        <p:spPr/>
        <p:txBody>
          <a:bodyPr/>
          <a:lstStyle/>
          <a:p>
            <a:r>
              <a:rPr lang="pl-PL" dirty="0" err="1"/>
              <a:t>Anything</a:t>
            </a:r>
            <a:r>
              <a:rPr lang="pl-PL" dirty="0"/>
              <a:t> </a:t>
            </a:r>
            <a:r>
              <a:rPr lang="pl-PL" dirty="0" err="1"/>
              <a:t>more</a:t>
            </a:r>
            <a:r>
              <a:rPr lang="pl-PL" dirty="0"/>
              <a:t>, </a:t>
            </a:r>
            <a:r>
              <a:rPr lang="pl-PL" dirty="0" err="1"/>
              <a:t>that</a:t>
            </a:r>
            <a:r>
              <a:rPr lang="pl-PL" dirty="0"/>
              <a:t> </a:t>
            </a:r>
            <a:r>
              <a:rPr lang="pl-PL" dirty="0" err="1"/>
              <a:t>is</a:t>
            </a:r>
            <a:r>
              <a:rPr lang="pl-PL" dirty="0"/>
              <a:t> </a:t>
            </a:r>
            <a:r>
              <a:rPr lang="pl-PL" dirty="0" err="1"/>
              <a:t>simple</a:t>
            </a:r>
            <a:r>
              <a:rPr lang="pl-PL" dirty="0"/>
              <a:t>?</a:t>
            </a:r>
          </a:p>
        </p:txBody>
      </p:sp>
      <p:sp>
        <p:nvSpPr>
          <p:cNvPr id="3" name="Symbol zastępczy tekstu 2">
            <a:extLst>
              <a:ext uri="{FF2B5EF4-FFF2-40B4-BE49-F238E27FC236}">
                <a16:creationId xmlns:a16="http://schemas.microsoft.com/office/drawing/2014/main" id="{7D4378EF-55C0-4EE3-DC77-CE2417541678}"/>
              </a:ext>
            </a:extLst>
          </p:cNvPr>
          <p:cNvSpPr>
            <a:spLocks noGrp="1"/>
          </p:cNvSpPr>
          <p:nvPr>
            <p:ph type="body" idx="1"/>
          </p:nvPr>
        </p:nvSpPr>
        <p:spPr/>
        <p:txBody>
          <a:bodyPr/>
          <a:lstStyle/>
          <a:p>
            <a:r>
              <a:rPr lang="pl-PL" dirty="0" err="1"/>
              <a:t>Sure</a:t>
            </a:r>
            <a:r>
              <a:rPr lang="pl-PL" dirty="0"/>
              <a:t> </a:t>
            </a:r>
            <a:r>
              <a:rPr lang="pl-PL" dirty="0">
                <a:sym typeface="Wingdings" panose="05000000000000000000" pitchFamily="2" charset="2"/>
              </a:rPr>
              <a:t></a:t>
            </a:r>
            <a:endParaRPr lang="pl-PL" dirty="0"/>
          </a:p>
        </p:txBody>
      </p:sp>
      <mc:AlternateContent xmlns:mc="http://schemas.openxmlformats.org/markup-compatibility/2006">
        <mc:Choice xmlns:a14="http://schemas.microsoft.com/office/drawing/2010/main" Requires="a14">
          <p:sp>
            <p:nvSpPr>
              <p:cNvPr id="4" name="pole tekstowe 3">
                <a:extLst>
                  <a:ext uri="{FF2B5EF4-FFF2-40B4-BE49-F238E27FC236}">
                    <a16:creationId xmlns:a16="http://schemas.microsoft.com/office/drawing/2014/main" id="{F64359C4-BCDF-4311-2A43-D9DBA8352C56}"/>
                  </a:ext>
                </a:extLst>
              </p:cNvPr>
              <p:cNvSpPr txBox="1"/>
              <p:nvPr/>
            </p:nvSpPr>
            <p:spPr>
              <a:xfrm>
                <a:off x="2898437" y="2278920"/>
                <a:ext cx="2880320" cy="6790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a:rPr>
                        <m:t>𝑃</m:t>
                      </m:r>
                      <m:d>
                        <m:dPr>
                          <m:ctrlPr>
                            <a:rPr lang="pl-PL" b="0" i="1" smtClean="0">
                              <a:latin typeface="Cambria Math" panose="02040503050406030204" pitchFamily="18" charset="0"/>
                            </a:rPr>
                          </m:ctrlPr>
                        </m:dPr>
                        <m:e>
                          <m:r>
                            <a:rPr lang="pl-PL" b="0" i="1" smtClean="0">
                              <a:latin typeface="Cambria Math"/>
                            </a:rPr>
                            <m:t>𝐴</m:t>
                          </m:r>
                        </m:e>
                        <m:e>
                          <m:r>
                            <a:rPr lang="pl-PL" b="0" i="1" smtClean="0">
                              <a:latin typeface="Cambria Math"/>
                            </a:rPr>
                            <m:t>𝐵</m:t>
                          </m:r>
                        </m:e>
                      </m:d>
                      <m:r>
                        <a:rPr lang="pl-PL" b="0" i="1" smtClean="0">
                          <a:latin typeface="Cambria Math"/>
                        </a:rPr>
                        <m:t>= </m:t>
                      </m:r>
                      <m:f>
                        <m:fPr>
                          <m:ctrlPr>
                            <a:rPr lang="pl-PL" b="0" i="1" smtClean="0">
                              <a:latin typeface="Cambria Math" panose="02040503050406030204" pitchFamily="18" charset="0"/>
                            </a:rPr>
                          </m:ctrlPr>
                        </m:fPr>
                        <m:num>
                          <m:r>
                            <a:rPr lang="pl-PL" b="0" i="1" smtClean="0">
                              <a:latin typeface="Cambria Math"/>
                            </a:rPr>
                            <m:t>𝑃</m:t>
                          </m:r>
                          <m:d>
                            <m:dPr>
                              <m:ctrlPr>
                                <a:rPr lang="pl-PL" b="0" i="1" smtClean="0">
                                  <a:latin typeface="Cambria Math" panose="02040503050406030204" pitchFamily="18" charset="0"/>
                                </a:rPr>
                              </m:ctrlPr>
                            </m:dPr>
                            <m:e>
                              <m:r>
                                <a:rPr lang="pl-PL" b="0" i="1" smtClean="0">
                                  <a:latin typeface="Cambria Math"/>
                                </a:rPr>
                                <m:t>𝐵</m:t>
                              </m:r>
                            </m:e>
                            <m:e>
                              <m:r>
                                <a:rPr lang="pl-PL" b="0" i="1" smtClean="0">
                                  <a:latin typeface="Cambria Math"/>
                                </a:rPr>
                                <m:t>𝐴</m:t>
                              </m:r>
                            </m:e>
                          </m:d>
                          <m:r>
                            <a:rPr lang="pl-PL" b="0" i="1" smtClean="0">
                              <a:latin typeface="Cambria Math"/>
                            </a:rPr>
                            <m:t>𝑃</m:t>
                          </m:r>
                          <m:r>
                            <a:rPr lang="pl-PL" b="0" i="1" smtClean="0">
                              <a:latin typeface="Cambria Math"/>
                            </a:rPr>
                            <m:t>(</m:t>
                          </m:r>
                          <m:r>
                            <a:rPr lang="pl-PL" b="0" i="1" smtClean="0">
                              <a:latin typeface="Cambria Math"/>
                            </a:rPr>
                            <m:t>𝐴</m:t>
                          </m:r>
                          <m:r>
                            <a:rPr lang="pl-PL" b="0" i="1" smtClean="0">
                              <a:latin typeface="Cambria Math"/>
                            </a:rPr>
                            <m:t>)</m:t>
                          </m:r>
                        </m:num>
                        <m:den>
                          <m:r>
                            <a:rPr lang="pl-PL" b="0" i="1" smtClean="0">
                              <a:latin typeface="Cambria Math"/>
                            </a:rPr>
                            <m:t>𝑃</m:t>
                          </m:r>
                          <m:r>
                            <a:rPr lang="pl-PL" b="0" i="1" smtClean="0">
                              <a:latin typeface="Cambria Math"/>
                            </a:rPr>
                            <m:t>(</m:t>
                          </m:r>
                          <m:r>
                            <a:rPr lang="pl-PL" b="0" i="1" smtClean="0">
                              <a:latin typeface="Cambria Math"/>
                            </a:rPr>
                            <m:t>𝐵</m:t>
                          </m:r>
                          <m:r>
                            <a:rPr lang="pl-PL" b="0" i="1" smtClean="0">
                              <a:latin typeface="Cambria Math"/>
                            </a:rPr>
                            <m:t>)</m:t>
                          </m:r>
                        </m:den>
                      </m:f>
                    </m:oMath>
                  </m:oMathPara>
                </a14:m>
                <a:endParaRPr lang="pl-PL" dirty="0"/>
              </a:p>
            </p:txBody>
          </p:sp>
        </mc:Choice>
        <mc:Fallback>
          <p:sp>
            <p:nvSpPr>
              <p:cNvPr id="4" name="pole tekstowe 3">
                <a:extLst>
                  <a:ext uri="{FF2B5EF4-FFF2-40B4-BE49-F238E27FC236}">
                    <a16:creationId xmlns:a16="http://schemas.microsoft.com/office/drawing/2014/main" id="{F64359C4-BCDF-4311-2A43-D9DBA8352C56}"/>
                  </a:ext>
                </a:extLst>
              </p:cNvPr>
              <p:cNvSpPr txBox="1">
                <a:spLocks noRot="1" noChangeAspect="1" noMove="1" noResize="1" noEditPoints="1" noAdjustHandles="1" noChangeArrowheads="1" noChangeShapeType="1" noTextEdit="1"/>
              </p:cNvSpPr>
              <p:nvPr/>
            </p:nvSpPr>
            <p:spPr>
              <a:xfrm>
                <a:off x="2898437" y="2278920"/>
                <a:ext cx="2880320" cy="679032"/>
              </a:xfrm>
              <a:prstGeom prst="rect">
                <a:avLst/>
              </a:prstGeom>
              <a:blipFill>
                <a:blip r:embed="rId2"/>
                <a:stretch>
                  <a:fillRect/>
                </a:stretch>
              </a:blipFill>
            </p:spPr>
            <p:txBody>
              <a:bodyPr/>
              <a:lstStyle/>
              <a:p>
                <a:r>
                  <a:rPr lang="pl-PL">
                    <a:noFill/>
                  </a:rPr>
                  <a:t> </a:t>
                </a:r>
              </a:p>
            </p:txBody>
          </p:sp>
        </mc:Fallback>
      </mc:AlternateContent>
      <p:graphicFrame>
        <p:nvGraphicFramePr>
          <p:cNvPr id="5" name="Tabela 4">
            <a:extLst>
              <a:ext uri="{FF2B5EF4-FFF2-40B4-BE49-F238E27FC236}">
                <a16:creationId xmlns:a16="http://schemas.microsoft.com/office/drawing/2014/main" id="{6C3745D6-F1F8-803C-A02E-0CF000B187FA}"/>
              </a:ext>
            </a:extLst>
          </p:cNvPr>
          <p:cNvGraphicFramePr>
            <a:graphicFrameLocks noGrp="1"/>
          </p:cNvGraphicFramePr>
          <p:nvPr>
            <p:extLst>
              <p:ext uri="{D42A27DB-BD31-4B8C-83A1-F6EECF244321}">
                <p14:modId xmlns:p14="http://schemas.microsoft.com/office/powerpoint/2010/main" val="2290454934"/>
              </p:ext>
            </p:extLst>
          </p:nvPr>
        </p:nvGraphicFramePr>
        <p:xfrm>
          <a:off x="3759915" y="3164477"/>
          <a:ext cx="4970445" cy="2854575"/>
        </p:xfrm>
        <a:graphic>
          <a:graphicData uri="http://schemas.openxmlformats.org/drawingml/2006/table">
            <a:tbl>
              <a:tblPr firstRow="1" bandRow="1">
                <a:tableStyleId>{5C22544A-7EE6-4342-B048-85BDC9FD1C3A}</a:tableStyleId>
              </a:tblPr>
              <a:tblGrid>
                <a:gridCol w="994089">
                  <a:extLst>
                    <a:ext uri="{9D8B030D-6E8A-4147-A177-3AD203B41FA5}">
                      <a16:colId xmlns:a16="http://schemas.microsoft.com/office/drawing/2014/main" val="20000"/>
                    </a:ext>
                  </a:extLst>
                </a:gridCol>
                <a:gridCol w="994089">
                  <a:extLst>
                    <a:ext uri="{9D8B030D-6E8A-4147-A177-3AD203B41FA5}">
                      <a16:colId xmlns:a16="http://schemas.microsoft.com/office/drawing/2014/main" val="20001"/>
                    </a:ext>
                  </a:extLst>
                </a:gridCol>
                <a:gridCol w="994089">
                  <a:extLst>
                    <a:ext uri="{9D8B030D-6E8A-4147-A177-3AD203B41FA5}">
                      <a16:colId xmlns:a16="http://schemas.microsoft.com/office/drawing/2014/main" val="20002"/>
                    </a:ext>
                  </a:extLst>
                </a:gridCol>
                <a:gridCol w="994089">
                  <a:extLst>
                    <a:ext uri="{9D8B030D-6E8A-4147-A177-3AD203B41FA5}">
                      <a16:colId xmlns:a16="http://schemas.microsoft.com/office/drawing/2014/main" val="20003"/>
                    </a:ext>
                  </a:extLst>
                </a:gridCol>
                <a:gridCol w="994089">
                  <a:extLst>
                    <a:ext uri="{9D8B030D-6E8A-4147-A177-3AD203B41FA5}">
                      <a16:colId xmlns:a16="http://schemas.microsoft.com/office/drawing/2014/main" val="20004"/>
                    </a:ext>
                  </a:extLst>
                </a:gridCol>
              </a:tblGrid>
              <a:tr h="190305">
                <a:tc>
                  <a:txBody>
                    <a:bodyPr/>
                    <a:lstStyle/>
                    <a:p>
                      <a:pPr algn="ctr" fontAlgn="b"/>
                      <a:r>
                        <a:rPr lang="pl-PL" sz="900" b="1" u="none" strike="noStrike" dirty="0">
                          <a:effectLst/>
                        </a:rPr>
                        <a:t>Outlook</a:t>
                      </a:r>
                      <a:endParaRPr lang="pl-PL" sz="900" b="1" i="0" u="none" strike="noStrike" dirty="0">
                        <a:solidFill>
                          <a:srgbClr val="000000"/>
                        </a:solidFill>
                        <a:effectLst/>
                        <a:latin typeface="Calibri"/>
                      </a:endParaRPr>
                    </a:p>
                  </a:txBody>
                  <a:tcPr marL="3884" marR="3884" marT="3884" marB="0" anchor="ctr"/>
                </a:tc>
                <a:tc>
                  <a:txBody>
                    <a:bodyPr/>
                    <a:lstStyle/>
                    <a:p>
                      <a:pPr algn="ctr" fontAlgn="b"/>
                      <a:r>
                        <a:rPr lang="pl-PL" sz="900" b="1" u="none" strike="noStrike">
                          <a:effectLst/>
                        </a:rPr>
                        <a:t>Temperature</a:t>
                      </a:r>
                      <a:endParaRPr lang="pl-PL" sz="900" b="1" i="0" u="none" strike="noStrike">
                        <a:solidFill>
                          <a:srgbClr val="000000"/>
                        </a:solidFill>
                        <a:effectLst/>
                        <a:latin typeface="Calibri"/>
                      </a:endParaRPr>
                    </a:p>
                  </a:txBody>
                  <a:tcPr marL="3884" marR="3884" marT="3884" marB="0" anchor="ctr"/>
                </a:tc>
                <a:tc>
                  <a:txBody>
                    <a:bodyPr/>
                    <a:lstStyle/>
                    <a:p>
                      <a:pPr algn="ctr" fontAlgn="b"/>
                      <a:r>
                        <a:rPr lang="pl-PL" sz="900" b="1" u="none" strike="noStrike" dirty="0" err="1">
                          <a:effectLst/>
                        </a:rPr>
                        <a:t>Humidity</a:t>
                      </a:r>
                      <a:endParaRPr lang="pl-PL" sz="900" b="1" i="0" u="none" strike="noStrike" dirty="0">
                        <a:solidFill>
                          <a:srgbClr val="000000"/>
                        </a:solidFill>
                        <a:effectLst/>
                        <a:latin typeface="Calibri"/>
                      </a:endParaRPr>
                    </a:p>
                  </a:txBody>
                  <a:tcPr marL="3884" marR="3884" marT="3884" marB="0" anchor="ctr"/>
                </a:tc>
                <a:tc>
                  <a:txBody>
                    <a:bodyPr/>
                    <a:lstStyle/>
                    <a:p>
                      <a:pPr algn="ctr" fontAlgn="b"/>
                      <a:r>
                        <a:rPr lang="pl-PL" sz="900" b="1" u="none" strike="noStrike">
                          <a:effectLst/>
                        </a:rPr>
                        <a:t>Windy</a:t>
                      </a:r>
                      <a:endParaRPr lang="pl-PL" sz="900" b="1" i="0" u="none" strike="noStrike">
                        <a:solidFill>
                          <a:srgbClr val="000000"/>
                        </a:solidFill>
                        <a:effectLst/>
                        <a:latin typeface="Calibri"/>
                      </a:endParaRPr>
                    </a:p>
                  </a:txBody>
                  <a:tcPr marL="3884" marR="3884" marT="3884" marB="0" anchor="ctr"/>
                </a:tc>
                <a:tc>
                  <a:txBody>
                    <a:bodyPr/>
                    <a:lstStyle/>
                    <a:p>
                      <a:pPr algn="ctr" fontAlgn="b"/>
                      <a:r>
                        <a:rPr lang="pl-PL" sz="900" b="1" u="none" strike="noStrike" dirty="0">
                          <a:effectLst/>
                        </a:rPr>
                        <a:t>Play Golf</a:t>
                      </a:r>
                      <a:endParaRPr lang="pl-PL" sz="900" b="1" i="0" u="none" strike="noStrike" dirty="0">
                        <a:solidFill>
                          <a:srgbClr val="000000"/>
                        </a:solidFill>
                        <a:effectLst/>
                        <a:latin typeface="Calibri"/>
                      </a:endParaRPr>
                    </a:p>
                  </a:txBody>
                  <a:tcPr marL="3884" marR="3884" marT="3884" marB="0" anchor="ctr"/>
                </a:tc>
                <a:extLst>
                  <a:ext uri="{0D108BD9-81ED-4DB2-BD59-A6C34878D82A}">
                    <a16:rowId xmlns:a16="http://schemas.microsoft.com/office/drawing/2014/main" val="10000"/>
                  </a:ext>
                </a:extLst>
              </a:tr>
              <a:tr h="190305">
                <a:tc>
                  <a:txBody>
                    <a:bodyPr/>
                    <a:lstStyle/>
                    <a:p>
                      <a:pPr algn="ctr" fontAlgn="b"/>
                      <a:r>
                        <a:rPr lang="pl-PL" sz="900" u="none" strike="noStrike" dirty="0" err="1">
                          <a:effectLst/>
                        </a:rPr>
                        <a:t>Rainy</a:t>
                      </a:r>
                      <a:endParaRPr lang="pl-PL" sz="900" b="0" i="0" u="none" strike="noStrike" dirty="0">
                        <a:solidFill>
                          <a:srgbClr val="000000"/>
                        </a:solidFill>
                        <a:effectLst/>
                        <a:latin typeface="Calibri"/>
                      </a:endParaRPr>
                    </a:p>
                  </a:txBody>
                  <a:tcPr marL="3884" marR="3884" marT="3884" marB="0" anchor="ctr"/>
                </a:tc>
                <a:tc>
                  <a:txBody>
                    <a:bodyPr/>
                    <a:lstStyle/>
                    <a:p>
                      <a:pPr algn="ctr" fontAlgn="b"/>
                      <a:r>
                        <a:rPr lang="pl-PL" sz="900" u="none" strike="noStrike">
                          <a:effectLst/>
                        </a:rPr>
                        <a:t>Hot</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High</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False</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dirty="0">
                          <a:effectLst/>
                        </a:rPr>
                        <a:t>N</a:t>
                      </a:r>
                      <a:endParaRPr lang="pl-PL" sz="900" b="0" i="0" u="none" strike="noStrike" dirty="0">
                        <a:solidFill>
                          <a:srgbClr val="000000"/>
                        </a:solidFill>
                        <a:effectLst/>
                        <a:latin typeface="Calibri"/>
                      </a:endParaRPr>
                    </a:p>
                  </a:txBody>
                  <a:tcPr marL="3884" marR="3884" marT="3884" marB="0" anchor="ctr"/>
                </a:tc>
                <a:extLst>
                  <a:ext uri="{0D108BD9-81ED-4DB2-BD59-A6C34878D82A}">
                    <a16:rowId xmlns:a16="http://schemas.microsoft.com/office/drawing/2014/main" val="10001"/>
                  </a:ext>
                </a:extLst>
              </a:tr>
              <a:tr h="190305">
                <a:tc>
                  <a:txBody>
                    <a:bodyPr/>
                    <a:lstStyle/>
                    <a:p>
                      <a:pPr algn="ctr" fontAlgn="b"/>
                      <a:r>
                        <a:rPr lang="pl-PL" sz="900" u="none" strike="noStrike" dirty="0" err="1">
                          <a:effectLst/>
                        </a:rPr>
                        <a:t>Rainy</a:t>
                      </a:r>
                      <a:endParaRPr lang="pl-PL" sz="900" b="0" i="0" u="none" strike="noStrike" dirty="0">
                        <a:solidFill>
                          <a:srgbClr val="000000"/>
                        </a:solidFill>
                        <a:effectLst/>
                        <a:latin typeface="Calibri"/>
                      </a:endParaRPr>
                    </a:p>
                  </a:txBody>
                  <a:tcPr marL="3884" marR="3884" marT="3884" marB="0" anchor="ctr"/>
                </a:tc>
                <a:tc>
                  <a:txBody>
                    <a:bodyPr/>
                    <a:lstStyle/>
                    <a:p>
                      <a:pPr algn="ctr" fontAlgn="b"/>
                      <a:r>
                        <a:rPr lang="pl-PL" sz="900" u="none" strike="noStrike">
                          <a:effectLst/>
                        </a:rPr>
                        <a:t>Hot</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High</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True</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dirty="0">
                          <a:effectLst/>
                        </a:rPr>
                        <a:t>N</a:t>
                      </a:r>
                      <a:endParaRPr lang="pl-PL" sz="900" b="0" i="0" u="none" strike="noStrike" dirty="0">
                        <a:solidFill>
                          <a:srgbClr val="000000"/>
                        </a:solidFill>
                        <a:effectLst/>
                        <a:latin typeface="Calibri"/>
                      </a:endParaRPr>
                    </a:p>
                  </a:txBody>
                  <a:tcPr marL="3884" marR="3884" marT="3884" marB="0" anchor="ctr"/>
                </a:tc>
                <a:extLst>
                  <a:ext uri="{0D108BD9-81ED-4DB2-BD59-A6C34878D82A}">
                    <a16:rowId xmlns:a16="http://schemas.microsoft.com/office/drawing/2014/main" val="10002"/>
                  </a:ext>
                </a:extLst>
              </a:tr>
              <a:tr h="190305">
                <a:tc>
                  <a:txBody>
                    <a:bodyPr/>
                    <a:lstStyle/>
                    <a:p>
                      <a:pPr algn="ctr" fontAlgn="b"/>
                      <a:r>
                        <a:rPr lang="pl-PL" sz="900" u="none" strike="noStrike" dirty="0" err="1">
                          <a:effectLst/>
                        </a:rPr>
                        <a:t>Overcast</a:t>
                      </a:r>
                      <a:endParaRPr lang="pl-PL" sz="900" b="0" i="0" u="none" strike="noStrike" dirty="0">
                        <a:solidFill>
                          <a:srgbClr val="000000"/>
                        </a:solidFill>
                        <a:effectLst/>
                        <a:latin typeface="Calibri"/>
                      </a:endParaRPr>
                    </a:p>
                  </a:txBody>
                  <a:tcPr marL="3884" marR="3884" marT="3884" marB="0" anchor="ctr"/>
                </a:tc>
                <a:tc>
                  <a:txBody>
                    <a:bodyPr/>
                    <a:lstStyle/>
                    <a:p>
                      <a:pPr algn="ctr" fontAlgn="b"/>
                      <a:r>
                        <a:rPr lang="pl-PL" sz="900" u="none" strike="noStrike" dirty="0">
                          <a:effectLst/>
                        </a:rPr>
                        <a:t>Hot</a:t>
                      </a:r>
                      <a:endParaRPr lang="pl-PL" sz="900" b="0" i="0" u="none" strike="noStrike" dirty="0">
                        <a:solidFill>
                          <a:srgbClr val="000000"/>
                        </a:solidFill>
                        <a:effectLst/>
                        <a:latin typeface="Calibri"/>
                      </a:endParaRPr>
                    </a:p>
                  </a:txBody>
                  <a:tcPr marL="3884" marR="3884" marT="3884" marB="0" anchor="ctr"/>
                </a:tc>
                <a:tc>
                  <a:txBody>
                    <a:bodyPr/>
                    <a:lstStyle/>
                    <a:p>
                      <a:pPr algn="ctr" fontAlgn="b"/>
                      <a:r>
                        <a:rPr lang="pl-PL" sz="900" u="none" strike="noStrike">
                          <a:effectLst/>
                        </a:rPr>
                        <a:t>High</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dirty="0" err="1">
                          <a:effectLst/>
                        </a:rPr>
                        <a:t>False</a:t>
                      </a:r>
                      <a:endParaRPr lang="pl-PL" sz="900" b="0" i="0" u="none" strike="noStrike" dirty="0">
                        <a:solidFill>
                          <a:srgbClr val="000000"/>
                        </a:solidFill>
                        <a:effectLst/>
                        <a:latin typeface="Calibri"/>
                      </a:endParaRPr>
                    </a:p>
                  </a:txBody>
                  <a:tcPr marL="3884" marR="3884" marT="3884" marB="0" anchor="ctr"/>
                </a:tc>
                <a:tc>
                  <a:txBody>
                    <a:bodyPr/>
                    <a:lstStyle/>
                    <a:p>
                      <a:pPr algn="ctr" fontAlgn="b"/>
                      <a:r>
                        <a:rPr lang="pl-PL" sz="900" u="none" strike="noStrike" dirty="0">
                          <a:effectLst/>
                        </a:rPr>
                        <a:t>Y</a:t>
                      </a:r>
                      <a:endParaRPr lang="pl-PL" sz="900" b="0" i="0" u="none" strike="noStrike" dirty="0">
                        <a:solidFill>
                          <a:srgbClr val="000000"/>
                        </a:solidFill>
                        <a:effectLst/>
                        <a:latin typeface="Calibri"/>
                      </a:endParaRPr>
                    </a:p>
                  </a:txBody>
                  <a:tcPr marL="3884" marR="3884" marT="3884" marB="0" anchor="ctr"/>
                </a:tc>
                <a:extLst>
                  <a:ext uri="{0D108BD9-81ED-4DB2-BD59-A6C34878D82A}">
                    <a16:rowId xmlns:a16="http://schemas.microsoft.com/office/drawing/2014/main" val="10003"/>
                  </a:ext>
                </a:extLst>
              </a:tr>
              <a:tr h="190305">
                <a:tc>
                  <a:txBody>
                    <a:bodyPr/>
                    <a:lstStyle/>
                    <a:p>
                      <a:pPr algn="ctr" fontAlgn="b"/>
                      <a:r>
                        <a:rPr lang="pl-PL" sz="900" u="none" strike="noStrike">
                          <a:effectLst/>
                        </a:rPr>
                        <a:t>Sunny</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Mild</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High</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dirty="0" err="1">
                          <a:effectLst/>
                        </a:rPr>
                        <a:t>False</a:t>
                      </a:r>
                      <a:endParaRPr lang="pl-PL" sz="900" b="0" i="0" u="none" strike="noStrike" dirty="0">
                        <a:solidFill>
                          <a:srgbClr val="000000"/>
                        </a:solidFill>
                        <a:effectLst/>
                        <a:latin typeface="Calibri"/>
                      </a:endParaRPr>
                    </a:p>
                  </a:txBody>
                  <a:tcPr marL="3884" marR="3884" marT="3884" marB="0" anchor="ctr"/>
                </a:tc>
                <a:tc>
                  <a:txBody>
                    <a:bodyPr/>
                    <a:lstStyle/>
                    <a:p>
                      <a:pPr algn="ctr" fontAlgn="b"/>
                      <a:r>
                        <a:rPr lang="pl-PL" sz="900" u="none" strike="noStrike" dirty="0">
                          <a:effectLst/>
                        </a:rPr>
                        <a:t>Y</a:t>
                      </a:r>
                      <a:endParaRPr lang="pl-PL" sz="900" b="0" i="0" u="none" strike="noStrike" dirty="0">
                        <a:solidFill>
                          <a:srgbClr val="000000"/>
                        </a:solidFill>
                        <a:effectLst/>
                        <a:latin typeface="Calibri"/>
                      </a:endParaRPr>
                    </a:p>
                  </a:txBody>
                  <a:tcPr marL="3884" marR="3884" marT="3884" marB="0" anchor="ctr"/>
                </a:tc>
                <a:extLst>
                  <a:ext uri="{0D108BD9-81ED-4DB2-BD59-A6C34878D82A}">
                    <a16:rowId xmlns:a16="http://schemas.microsoft.com/office/drawing/2014/main" val="10004"/>
                  </a:ext>
                </a:extLst>
              </a:tr>
              <a:tr h="190305">
                <a:tc>
                  <a:txBody>
                    <a:bodyPr/>
                    <a:lstStyle/>
                    <a:p>
                      <a:pPr algn="ctr" fontAlgn="b"/>
                      <a:r>
                        <a:rPr lang="pl-PL" sz="900" u="none" strike="noStrike">
                          <a:effectLst/>
                        </a:rPr>
                        <a:t>Sunny</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Cool</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Normal</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False</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dirty="0">
                          <a:effectLst/>
                        </a:rPr>
                        <a:t>Y</a:t>
                      </a:r>
                      <a:endParaRPr lang="pl-PL" sz="900" b="0" i="0" u="none" strike="noStrike" dirty="0">
                        <a:solidFill>
                          <a:srgbClr val="000000"/>
                        </a:solidFill>
                        <a:effectLst/>
                        <a:latin typeface="Calibri"/>
                      </a:endParaRPr>
                    </a:p>
                  </a:txBody>
                  <a:tcPr marL="3884" marR="3884" marT="3884" marB="0" anchor="ctr"/>
                </a:tc>
                <a:extLst>
                  <a:ext uri="{0D108BD9-81ED-4DB2-BD59-A6C34878D82A}">
                    <a16:rowId xmlns:a16="http://schemas.microsoft.com/office/drawing/2014/main" val="10005"/>
                  </a:ext>
                </a:extLst>
              </a:tr>
              <a:tr h="190305">
                <a:tc>
                  <a:txBody>
                    <a:bodyPr/>
                    <a:lstStyle/>
                    <a:p>
                      <a:pPr algn="ctr" fontAlgn="b"/>
                      <a:r>
                        <a:rPr lang="pl-PL" sz="900" u="none" strike="noStrike">
                          <a:effectLst/>
                        </a:rPr>
                        <a:t>Sunny</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Cool</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Normal</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True</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dirty="0">
                          <a:effectLst/>
                        </a:rPr>
                        <a:t>N</a:t>
                      </a:r>
                      <a:endParaRPr lang="pl-PL" sz="900" b="0" i="0" u="none" strike="noStrike" dirty="0">
                        <a:solidFill>
                          <a:srgbClr val="000000"/>
                        </a:solidFill>
                        <a:effectLst/>
                        <a:latin typeface="Calibri"/>
                      </a:endParaRPr>
                    </a:p>
                  </a:txBody>
                  <a:tcPr marL="3884" marR="3884" marT="3884" marB="0" anchor="ctr"/>
                </a:tc>
                <a:extLst>
                  <a:ext uri="{0D108BD9-81ED-4DB2-BD59-A6C34878D82A}">
                    <a16:rowId xmlns:a16="http://schemas.microsoft.com/office/drawing/2014/main" val="10006"/>
                  </a:ext>
                </a:extLst>
              </a:tr>
              <a:tr h="190305">
                <a:tc>
                  <a:txBody>
                    <a:bodyPr/>
                    <a:lstStyle/>
                    <a:p>
                      <a:pPr algn="ctr" fontAlgn="b"/>
                      <a:r>
                        <a:rPr lang="pl-PL" sz="900" u="none" strike="noStrike">
                          <a:effectLst/>
                        </a:rPr>
                        <a:t>Overcast</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Cool</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Normal</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dirty="0">
                          <a:effectLst/>
                        </a:rPr>
                        <a:t>True</a:t>
                      </a:r>
                      <a:endParaRPr lang="pl-PL" sz="900" b="0" i="0" u="none" strike="noStrike" dirty="0">
                        <a:solidFill>
                          <a:srgbClr val="000000"/>
                        </a:solidFill>
                        <a:effectLst/>
                        <a:latin typeface="Calibri"/>
                      </a:endParaRPr>
                    </a:p>
                  </a:txBody>
                  <a:tcPr marL="3884" marR="3884" marT="3884" marB="0" anchor="ctr"/>
                </a:tc>
                <a:tc>
                  <a:txBody>
                    <a:bodyPr/>
                    <a:lstStyle/>
                    <a:p>
                      <a:pPr algn="ctr" fontAlgn="b"/>
                      <a:r>
                        <a:rPr lang="pl-PL" sz="900" u="none" strike="noStrike" dirty="0">
                          <a:effectLst/>
                        </a:rPr>
                        <a:t>Y</a:t>
                      </a:r>
                      <a:endParaRPr lang="pl-PL" sz="900" b="0" i="0" u="none" strike="noStrike" dirty="0">
                        <a:solidFill>
                          <a:srgbClr val="000000"/>
                        </a:solidFill>
                        <a:effectLst/>
                        <a:latin typeface="Calibri"/>
                      </a:endParaRPr>
                    </a:p>
                  </a:txBody>
                  <a:tcPr marL="3884" marR="3884" marT="3884" marB="0" anchor="ctr"/>
                </a:tc>
                <a:extLst>
                  <a:ext uri="{0D108BD9-81ED-4DB2-BD59-A6C34878D82A}">
                    <a16:rowId xmlns:a16="http://schemas.microsoft.com/office/drawing/2014/main" val="10007"/>
                  </a:ext>
                </a:extLst>
              </a:tr>
              <a:tr h="190305">
                <a:tc>
                  <a:txBody>
                    <a:bodyPr/>
                    <a:lstStyle/>
                    <a:p>
                      <a:pPr algn="ctr" fontAlgn="b"/>
                      <a:r>
                        <a:rPr lang="pl-PL" sz="900" u="none" strike="noStrike">
                          <a:effectLst/>
                        </a:rPr>
                        <a:t>Rainy</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Mild</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High</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False</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dirty="0">
                          <a:effectLst/>
                        </a:rPr>
                        <a:t>N</a:t>
                      </a:r>
                      <a:endParaRPr lang="pl-PL" sz="900" b="0" i="0" u="none" strike="noStrike" dirty="0">
                        <a:solidFill>
                          <a:srgbClr val="000000"/>
                        </a:solidFill>
                        <a:effectLst/>
                        <a:latin typeface="Calibri"/>
                      </a:endParaRPr>
                    </a:p>
                  </a:txBody>
                  <a:tcPr marL="3884" marR="3884" marT="3884" marB="0" anchor="ctr"/>
                </a:tc>
                <a:extLst>
                  <a:ext uri="{0D108BD9-81ED-4DB2-BD59-A6C34878D82A}">
                    <a16:rowId xmlns:a16="http://schemas.microsoft.com/office/drawing/2014/main" val="10008"/>
                  </a:ext>
                </a:extLst>
              </a:tr>
              <a:tr h="190305">
                <a:tc>
                  <a:txBody>
                    <a:bodyPr/>
                    <a:lstStyle/>
                    <a:p>
                      <a:pPr algn="ctr" fontAlgn="b"/>
                      <a:r>
                        <a:rPr lang="pl-PL" sz="900" u="none" strike="noStrike">
                          <a:effectLst/>
                        </a:rPr>
                        <a:t>Rainy</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Cool</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Normal</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False</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dirty="0">
                          <a:effectLst/>
                        </a:rPr>
                        <a:t>Y</a:t>
                      </a:r>
                      <a:endParaRPr lang="pl-PL" sz="900" b="0" i="0" u="none" strike="noStrike" dirty="0">
                        <a:solidFill>
                          <a:srgbClr val="000000"/>
                        </a:solidFill>
                        <a:effectLst/>
                        <a:latin typeface="Calibri"/>
                      </a:endParaRPr>
                    </a:p>
                  </a:txBody>
                  <a:tcPr marL="3884" marR="3884" marT="3884" marB="0" anchor="ctr"/>
                </a:tc>
                <a:extLst>
                  <a:ext uri="{0D108BD9-81ED-4DB2-BD59-A6C34878D82A}">
                    <a16:rowId xmlns:a16="http://schemas.microsoft.com/office/drawing/2014/main" val="10009"/>
                  </a:ext>
                </a:extLst>
              </a:tr>
              <a:tr h="190305">
                <a:tc>
                  <a:txBody>
                    <a:bodyPr/>
                    <a:lstStyle/>
                    <a:p>
                      <a:pPr algn="ctr" fontAlgn="b"/>
                      <a:r>
                        <a:rPr lang="pl-PL" sz="900" u="none" strike="noStrike">
                          <a:effectLst/>
                        </a:rPr>
                        <a:t>Sunny</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Mild</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Normal</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dirty="0" err="1">
                          <a:effectLst/>
                        </a:rPr>
                        <a:t>False</a:t>
                      </a:r>
                      <a:endParaRPr lang="pl-PL" sz="900" b="0" i="0" u="none" strike="noStrike" dirty="0">
                        <a:solidFill>
                          <a:srgbClr val="000000"/>
                        </a:solidFill>
                        <a:effectLst/>
                        <a:latin typeface="Calibri"/>
                      </a:endParaRPr>
                    </a:p>
                  </a:txBody>
                  <a:tcPr marL="3884" marR="3884" marT="3884" marB="0" anchor="ctr"/>
                </a:tc>
                <a:tc>
                  <a:txBody>
                    <a:bodyPr/>
                    <a:lstStyle/>
                    <a:p>
                      <a:pPr algn="ctr" fontAlgn="b"/>
                      <a:r>
                        <a:rPr lang="pl-PL" sz="900" u="none" strike="noStrike" dirty="0">
                          <a:effectLst/>
                        </a:rPr>
                        <a:t>Y</a:t>
                      </a:r>
                      <a:endParaRPr lang="pl-PL" sz="900" b="0" i="0" u="none" strike="noStrike" dirty="0">
                        <a:solidFill>
                          <a:srgbClr val="000000"/>
                        </a:solidFill>
                        <a:effectLst/>
                        <a:latin typeface="Calibri"/>
                      </a:endParaRPr>
                    </a:p>
                  </a:txBody>
                  <a:tcPr marL="3884" marR="3884" marT="3884" marB="0" anchor="ctr"/>
                </a:tc>
                <a:extLst>
                  <a:ext uri="{0D108BD9-81ED-4DB2-BD59-A6C34878D82A}">
                    <a16:rowId xmlns:a16="http://schemas.microsoft.com/office/drawing/2014/main" val="10010"/>
                  </a:ext>
                </a:extLst>
              </a:tr>
              <a:tr h="190305">
                <a:tc>
                  <a:txBody>
                    <a:bodyPr/>
                    <a:lstStyle/>
                    <a:p>
                      <a:pPr algn="ctr" fontAlgn="b"/>
                      <a:r>
                        <a:rPr lang="pl-PL" sz="900" u="none" strike="noStrike">
                          <a:solidFill>
                            <a:srgbClr val="00B0F0"/>
                          </a:solidFill>
                          <a:effectLst/>
                        </a:rPr>
                        <a:t>Rainy</a:t>
                      </a:r>
                      <a:endParaRPr lang="pl-PL" sz="900" b="0" i="0" u="none" strike="noStrike">
                        <a:solidFill>
                          <a:srgbClr val="00B0F0"/>
                        </a:solidFill>
                        <a:effectLst/>
                        <a:latin typeface="Calibri"/>
                      </a:endParaRPr>
                    </a:p>
                  </a:txBody>
                  <a:tcPr marL="3884" marR="3884" marT="3884" marB="0" anchor="ctr"/>
                </a:tc>
                <a:tc>
                  <a:txBody>
                    <a:bodyPr/>
                    <a:lstStyle/>
                    <a:p>
                      <a:pPr algn="ctr" fontAlgn="b"/>
                      <a:r>
                        <a:rPr lang="pl-PL" sz="900" u="none" strike="noStrike">
                          <a:solidFill>
                            <a:srgbClr val="00B0F0"/>
                          </a:solidFill>
                          <a:effectLst/>
                        </a:rPr>
                        <a:t>Mild</a:t>
                      </a:r>
                      <a:endParaRPr lang="pl-PL" sz="900" b="0" i="0" u="none" strike="noStrike">
                        <a:solidFill>
                          <a:srgbClr val="00B0F0"/>
                        </a:solidFill>
                        <a:effectLst/>
                        <a:latin typeface="Calibri"/>
                      </a:endParaRPr>
                    </a:p>
                  </a:txBody>
                  <a:tcPr marL="3884" marR="3884" marT="3884" marB="0" anchor="ctr"/>
                </a:tc>
                <a:tc>
                  <a:txBody>
                    <a:bodyPr/>
                    <a:lstStyle/>
                    <a:p>
                      <a:pPr algn="ctr" fontAlgn="b"/>
                      <a:r>
                        <a:rPr lang="pl-PL" sz="900" u="none" strike="noStrike">
                          <a:solidFill>
                            <a:srgbClr val="00B0F0"/>
                          </a:solidFill>
                          <a:effectLst/>
                        </a:rPr>
                        <a:t>Normal</a:t>
                      </a:r>
                      <a:endParaRPr lang="pl-PL" sz="900" b="0" i="0" u="none" strike="noStrike">
                        <a:solidFill>
                          <a:srgbClr val="00B0F0"/>
                        </a:solidFill>
                        <a:effectLst/>
                        <a:latin typeface="Calibri"/>
                      </a:endParaRPr>
                    </a:p>
                  </a:txBody>
                  <a:tcPr marL="3884" marR="3884" marT="3884" marB="0" anchor="ctr"/>
                </a:tc>
                <a:tc>
                  <a:txBody>
                    <a:bodyPr/>
                    <a:lstStyle/>
                    <a:p>
                      <a:pPr algn="ctr" fontAlgn="b"/>
                      <a:r>
                        <a:rPr lang="pl-PL" sz="900" u="none" strike="noStrike">
                          <a:solidFill>
                            <a:srgbClr val="00B0F0"/>
                          </a:solidFill>
                          <a:effectLst/>
                        </a:rPr>
                        <a:t>True</a:t>
                      </a:r>
                      <a:endParaRPr lang="pl-PL" sz="900" b="0" i="0" u="none" strike="noStrike">
                        <a:solidFill>
                          <a:srgbClr val="00B0F0"/>
                        </a:solidFill>
                        <a:effectLst/>
                        <a:latin typeface="Calibri"/>
                      </a:endParaRPr>
                    </a:p>
                  </a:txBody>
                  <a:tcPr marL="3884" marR="3884" marT="3884" marB="0" anchor="ctr"/>
                </a:tc>
                <a:tc>
                  <a:txBody>
                    <a:bodyPr/>
                    <a:lstStyle/>
                    <a:p>
                      <a:pPr algn="ctr" fontAlgn="b"/>
                      <a:r>
                        <a:rPr lang="pl-PL" sz="900" u="none" strike="noStrike" dirty="0">
                          <a:solidFill>
                            <a:srgbClr val="00B0F0"/>
                          </a:solidFill>
                          <a:effectLst/>
                        </a:rPr>
                        <a:t>???</a:t>
                      </a:r>
                      <a:endParaRPr lang="pl-PL" sz="900" b="0" i="0" u="none" strike="noStrike" dirty="0">
                        <a:solidFill>
                          <a:srgbClr val="00B0F0"/>
                        </a:solidFill>
                        <a:effectLst/>
                        <a:latin typeface="Calibri"/>
                      </a:endParaRPr>
                    </a:p>
                  </a:txBody>
                  <a:tcPr marL="3884" marR="3884" marT="3884" marB="0" anchor="ctr"/>
                </a:tc>
                <a:extLst>
                  <a:ext uri="{0D108BD9-81ED-4DB2-BD59-A6C34878D82A}">
                    <a16:rowId xmlns:a16="http://schemas.microsoft.com/office/drawing/2014/main" val="10011"/>
                  </a:ext>
                </a:extLst>
              </a:tr>
              <a:tr h="190305">
                <a:tc>
                  <a:txBody>
                    <a:bodyPr/>
                    <a:lstStyle/>
                    <a:p>
                      <a:pPr algn="ctr" fontAlgn="b"/>
                      <a:r>
                        <a:rPr lang="pl-PL" sz="900" u="none" strike="noStrike">
                          <a:effectLst/>
                        </a:rPr>
                        <a:t>Overcast</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Mild</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High</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True</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dirty="0">
                          <a:effectLst/>
                        </a:rPr>
                        <a:t>Y</a:t>
                      </a:r>
                      <a:endParaRPr lang="pl-PL" sz="900" b="0" i="0" u="none" strike="noStrike" dirty="0">
                        <a:solidFill>
                          <a:srgbClr val="000000"/>
                        </a:solidFill>
                        <a:effectLst/>
                        <a:latin typeface="Calibri"/>
                      </a:endParaRPr>
                    </a:p>
                  </a:txBody>
                  <a:tcPr marL="3884" marR="3884" marT="3884" marB="0" anchor="ctr"/>
                </a:tc>
                <a:extLst>
                  <a:ext uri="{0D108BD9-81ED-4DB2-BD59-A6C34878D82A}">
                    <a16:rowId xmlns:a16="http://schemas.microsoft.com/office/drawing/2014/main" val="10012"/>
                  </a:ext>
                </a:extLst>
              </a:tr>
              <a:tr h="190305">
                <a:tc>
                  <a:txBody>
                    <a:bodyPr/>
                    <a:lstStyle/>
                    <a:p>
                      <a:pPr algn="ctr" fontAlgn="b"/>
                      <a:r>
                        <a:rPr lang="pl-PL" sz="900" u="none" strike="noStrike">
                          <a:effectLst/>
                        </a:rPr>
                        <a:t>Overcast</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Hot</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Normal</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False</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dirty="0">
                          <a:effectLst/>
                        </a:rPr>
                        <a:t>Y</a:t>
                      </a:r>
                      <a:endParaRPr lang="pl-PL" sz="900" b="0" i="0" u="none" strike="noStrike" dirty="0">
                        <a:solidFill>
                          <a:srgbClr val="000000"/>
                        </a:solidFill>
                        <a:effectLst/>
                        <a:latin typeface="Calibri"/>
                      </a:endParaRPr>
                    </a:p>
                  </a:txBody>
                  <a:tcPr marL="3884" marR="3884" marT="3884" marB="0" anchor="ctr"/>
                </a:tc>
                <a:extLst>
                  <a:ext uri="{0D108BD9-81ED-4DB2-BD59-A6C34878D82A}">
                    <a16:rowId xmlns:a16="http://schemas.microsoft.com/office/drawing/2014/main" val="10013"/>
                  </a:ext>
                </a:extLst>
              </a:tr>
              <a:tr h="190305">
                <a:tc>
                  <a:txBody>
                    <a:bodyPr/>
                    <a:lstStyle/>
                    <a:p>
                      <a:pPr algn="ctr" fontAlgn="b"/>
                      <a:r>
                        <a:rPr lang="pl-PL" sz="900" u="none" strike="noStrike">
                          <a:effectLst/>
                        </a:rPr>
                        <a:t>Sunny</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Mild</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a:effectLst/>
                        </a:rPr>
                        <a:t>High</a:t>
                      </a:r>
                      <a:endParaRPr lang="pl-PL" sz="900" b="0" i="0" u="none" strike="noStrike">
                        <a:solidFill>
                          <a:srgbClr val="000000"/>
                        </a:solidFill>
                        <a:effectLst/>
                        <a:latin typeface="Calibri"/>
                      </a:endParaRPr>
                    </a:p>
                  </a:txBody>
                  <a:tcPr marL="3884" marR="3884" marT="3884" marB="0" anchor="ctr"/>
                </a:tc>
                <a:tc>
                  <a:txBody>
                    <a:bodyPr/>
                    <a:lstStyle/>
                    <a:p>
                      <a:pPr algn="ctr" fontAlgn="b"/>
                      <a:r>
                        <a:rPr lang="pl-PL" sz="900" u="none" strike="noStrike" dirty="0">
                          <a:effectLst/>
                        </a:rPr>
                        <a:t>True</a:t>
                      </a:r>
                      <a:endParaRPr lang="pl-PL" sz="900" b="0" i="0" u="none" strike="noStrike" dirty="0">
                        <a:solidFill>
                          <a:srgbClr val="000000"/>
                        </a:solidFill>
                        <a:effectLst/>
                        <a:latin typeface="Calibri"/>
                      </a:endParaRPr>
                    </a:p>
                  </a:txBody>
                  <a:tcPr marL="3884" marR="3884" marT="3884" marB="0" anchor="ctr"/>
                </a:tc>
                <a:tc>
                  <a:txBody>
                    <a:bodyPr/>
                    <a:lstStyle/>
                    <a:p>
                      <a:pPr algn="ctr" fontAlgn="b"/>
                      <a:r>
                        <a:rPr lang="pl-PL" sz="900" u="none" strike="noStrike" dirty="0">
                          <a:effectLst/>
                        </a:rPr>
                        <a:t>N</a:t>
                      </a:r>
                      <a:endParaRPr lang="pl-PL" sz="900" b="0" i="0" u="none" strike="noStrike" dirty="0">
                        <a:solidFill>
                          <a:srgbClr val="000000"/>
                        </a:solidFill>
                        <a:effectLst/>
                        <a:latin typeface="Calibri"/>
                      </a:endParaRPr>
                    </a:p>
                  </a:txBody>
                  <a:tcPr marL="3884" marR="3884" marT="3884" marB="0" anchor="ctr"/>
                </a:tc>
                <a:extLst>
                  <a:ext uri="{0D108BD9-81ED-4DB2-BD59-A6C34878D82A}">
                    <a16:rowId xmlns:a16="http://schemas.microsoft.com/office/drawing/2014/main" val="10014"/>
                  </a:ext>
                </a:extLst>
              </a:tr>
            </a:tbl>
          </a:graphicData>
        </a:graphic>
      </p:graphicFrame>
      <mc:AlternateContent xmlns:mc="http://schemas.openxmlformats.org/markup-compatibility/2006">
        <mc:Choice xmlns:a14="http://schemas.microsoft.com/office/drawing/2010/main" Requires="a14">
          <p:sp>
            <p:nvSpPr>
              <p:cNvPr id="6" name="pole tekstowe 5">
                <a:extLst>
                  <a:ext uri="{FF2B5EF4-FFF2-40B4-BE49-F238E27FC236}">
                    <a16:creationId xmlns:a16="http://schemas.microsoft.com/office/drawing/2014/main" id="{9408B393-D674-8A5B-C3D2-83694E418024}"/>
                  </a:ext>
                </a:extLst>
              </p:cNvPr>
              <p:cNvSpPr txBox="1"/>
              <p:nvPr/>
            </p:nvSpPr>
            <p:spPr>
              <a:xfrm>
                <a:off x="5882640" y="2278920"/>
                <a:ext cx="3672408" cy="6790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a:rPr>
                        <m:t>𝑃</m:t>
                      </m:r>
                      <m:d>
                        <m:dPr>
                          <m:ctrlPr>
                            <a:rPr lang="pl-PL" b="0" i="1" smtClean="0">
                              <a:latin typeface="Cambria Math" panose="02040503050406030204" pitchFamily="18" charset="0"/>
                            </a:rPr>
                          </m:ctrlPr>
                        </m:dPr>
                        <m:e>
                          <m:r>
                            <a:rPr lang="pl-PL" b="0" i="1" smtClean="0">
                              <a:latin typeface="Cambria Math"/>
                            </a:rPr>
                            <m:t>𝐴</m:t>
                          </m:r>
                        </m:e>
                        <m:e>
                          <m:sSub>
                            <m:sSubPr>
                              <m:ctrlPr>
                                <a:rPr lang="pl-PL" b="0" i="1" smtClean="0">
                                  <a:latin typeface="Cambria Math" panose="02040503050406030204" pitchFamily="18" charset="0"/>
                                </a:rPr>
                              </m:ctrlPr>
                            </m:sSubPr>
                            <m:e>
                              <m:r>
                                <a:rPr lang="pl-PL" b="0" i="1" smtClean="0">
                                  <a:latin typeface="Cambria Math"/>
                                </a:rPr>
                                <m:t>𝑏</m:t>
                              </m:r>
                            </m:e>
                            <m:sub>
                              <m:r>
                                <a:rPr lang="pl-PL" b="0" i="1" smtClean="0">
                                  <a:latin typeface="Cambria Math"/>
                                </a:rPr>
                                <m:t>1</m:t>
                              </m:r>
                            </m:sub>
                          </m:sSub>
                          <m:r>
                            <a:rPr lang="pl-PL" b="0" i="1" smtClean="0">
                              <a:latin typeface="Cambria Math"/>
                            </a:rPr>
                            <m:t>,</m:t>
                          </m:r>
                          <m:sSub>
                            <m:sSubPr>
                              <m:ctrlPr>
                                <a:rPr lang="pl-PL" b="0" i="1" smtClean="0">
                                  <a:latin typeface="Cambria Math" panose="02040503050406030204" pitchFamily="18" charset="0"/>
                                </a:rPr>
                              </m:ctrlPr>
                            </m:sSubPr>
                            <m:e>
                              <m:r>
                                <a:rPr lang="pl-PL" b="0" i="1" smtClean="0">
                                  <a:latin typeface="Cambria Math"/>
                                </a:rPr>
                                <m:t>𝑏</m:t>
                              </m:r>
                            </m:e>
                            <m:sub>
                              <m:r>
                                <a:rPr lang="pl-PL" b="0" i="1" smtClean="0">
                                  <a:latin typeface="Cambria Math"/>
                                </a:rPr>
                                <m:t>2</m:t>
                              </m:r>
                            </m:sub>
                          </m:sSub>
                        </m:e>
                      </m:d>
                      <m:r>
                        <a:rPr lang="pl-PL" b="0" i="1" smtClean="0">
                          <a:latin typeface="Cambria Math"/>
                        </a:rPr>
                        <m:t>= </m:t>
                      </m:r>
                      <m:f>
                        <m:fPr>
                          <m:ctrlPr>
                            <a:rPr lang="pl-PL" b="0" i="1" smtClean="0">
                              <a:latin typeface="Cambria Math" panose="02040503050406030204" pitchFamily="18" charset="0"/>
                            </a:rPr>
                          </m:ctrlPr>
                        </m:fPr>
                        <m:num>
                          <m:r>
                            <a:rPr lang="pl-PL" b="0" i="1" smtClean="0">
                              <a:latin typeface="Cambria Math"/>
                            </a:rPr>
                            <m:t>𝑃</m:t>
                          </m:r>
                          <m:d>
                            <m:dPr>
                              <m:ctrlPr>
                                <a:rPr lang="pl-PL" b="0" i="1" smtClean="0">
                                  <a:latin typeface="Cambria Math" panose="02040503050406030204" pitchFamily="18" charset="0"/>
                                </a:rPr>
                              </m:ctrlPr>
                            </m:dPr>
                            <m:e>
                              <m:sSub>
                                <m:sSubPr>
                                  <m:ctrlPr>
                                    <a:rPr lang="pl-PL" b="0" i="1" smtClean="0">
                                      <a:latin typeface="Cambria Math" panose="02040503050406030204" pitchFamily="18" charset="0"/>
                                    </a:rPr>
                                  </m:ctrlPr>
                                </m:sSubPr>
                                <m:e>
                                  <m:r>
                                    <a:rPr lang="pl-PL" b="0" i="1" smtClean="0">
                                      <a:latin typeface="Cambria Math"/>
                                    </a:rPr>
                                    <m:t>𝑏</m:t>
                                  </m:r>
                                </m:e>
                                <m:sub>
                                  <m:r>
                                    <a:rPr lang="pl-PL" b="0" i="1" smtClean="0">
                                      <a:latin typeface="Cambria Math"/>
                                    </a:rPr>
                                    <m:t>1</m:t>
                                  </m:r>
                                </m:sub>
                              </m:sSub>
                            </m:e>
                            <m:e>
                              <m:r>
                                <a:rPr lang="pl-PL" b="0" i="1" smtClean="0">
                                  <a:latin typeface="Cambria Math"/>
                                </a:rPr>
                                <m:t>𝐴</m:t>
                              </m:r>
                            </m:e>
                          </m:d>
                          <m:r>
                            <a:rPr lang="pl-PL" b="0" i="1" smtClean="0">
                              <a:latin typeface="Cambria Math"/>
                            </a:rPr>
                            <m:t>𝑃</m:t>
                          </m:r>
                          <m:r>
                            <a:rPr lang="pl-PL" b="0" i="1" smtClean="0">
                              <a:latin typeface="Cambria Math"/>
                            </a:rPr>
                            <m:t>(</m:t>
                          </m:r>
                          <m:sSub>
                            <m:sSubPr>
                              <m:ctrlPr>
                                <a:rPr lang="pl-PL" b="0" i="1" smtClean="0">
                                  <a:latin typeface="Cambria Math" panose="02040503050406030204" pitchFamily="18" charset="0"/>
                                </a:rPr>
                              </m:ctrlPr>
                            </m:sSubPr>
                            <m:e>
                              <m:r>
                                <a:rPr lang="pl-PL" b="0" i="1" smtClean="0">
                                  <a:latin typeface="Cambria Math"/>
                                </a:rPr>
                                <m:t>𝑏</m:t>
                              </m:r>
                            </m:e>
                            <m:sub>
                              <m:r>
                                <a:rPr lang="pl-PL" b="0" i="1" smtClean="0">
                                  <a:latin typeface="Cambria Math"/>
                                </a:rPr>
                                <m:t>2</m:t>
                              </m:r>
                            </m:sub>
                          </m:sSub>
                          <m:r>
                            <a:rPr lang="pl-PL" b="0" i="1" smtClean="0">
                              <a:latin typeface="Cambria Math"/>
                            </a:rPr>
                            <m:t>|</m:t>
                          </m:r>
                          <m:r>
                            <a:rPr lang="pl-PL" b="0" i="1" smtClean="0">
                              <a:latin typeface="Cambria Math"/>
                            </a:rPr>
                            <m:t>𝐴</m:t>
                          </m:r>
                          <m:r>
                            <a:rPr lang="pl-PL" b="0" i="1" smtClean="0">
                              <a:latin typeface="Cambria Math"/>
                            </a:rPr>
                            <m:t>)</m:t>
                          </m:r>
                          <m:r>
                            <a:rPr lang="pl-PL" b="0" i="1" smtClean="0">
                              <a:latin typeface="Cambria Math"/>
                            </a:rPr>
                            <m:t>𝑃</m:t>
                          </m:r>
                          <m:r>
                            <a:rPr lang="pl-PL" b="0" i="1" smtClean="0">
                              <a:latin typeface="Cambria Math"/>
                            </a:rPr>
                            <m:t>(</m:t>
                          </m:r>
                          <m:r>
                            <a:rPr lang="pl-PL" b="0" i="1" smtClean="0">
                              <a:latin typeface="Cambria Math"/>
                            </a:rPr>
                            <m:t>𝐴</m:t>
                          </m:r>
                          <m:r>
                            <a:rPr lang="pl-PL" b="0" i="1" smtClean="0">
                              <a:latin typeface="Cambria Math"/>
                            </a:rPr>
                            <m:t>)</m:t>
                          </m:r>
                        </m:num>
                        <m:den>
                          <m:r>
                            <a:rPr lang="pl-PL" b="0" i="1" smtClean="0">
                              <a:latin typeface="Cambria Math"/>
                            </a:rPr>
                            <m:t>𝑃</m:t>
                          </m:r>
                          <m:d>
                            <m:dPr>
                              <m:ctrlPr>
                                <a:rPr lang="pl-PL" b="0" i="1" smtClean="0">
                                  <a:latin typeface="Cambria Math" panose="02040503050406030204" pitchFamily="18" charset="0"/>
                                </a:rPr>
                              </m:ctrlPr>
                            </m:dPr>
                            <m:e>
                              <m:sSub>
                                <m:sSubPr>
                                  <m:ctrlPr>
                                    <a:rPr lang="pl-PL" b="0" i="1" smtClean="0">
                                      <a:latin typeface="Cambria Math" panose="02040503050406030204" pitchFamily="18" charset="0"/>
                                    </a:rPr>
                                  </m:ctrlPr>
                                </m:sSubPr>
                                <m:e>
                                  <m:r>
                                    <a:rPr lang="pl-PL" b="0" i="1" smtClean="0">
                                      <a:latin typeface="Cambria Math"/>
                                    </a:rPr>
                                    <m:t>𝑏</m:t>
                                  </m:r>
                                </m:e>
                                <m:sub>
                                  <m:r>
                                    <a:rPr lang="pl-PL" b="0" i="1" smtClean="0">
                                      <a:latin typeface="Cambria Math"/>
                                    </a:rPr>
                                    <m:t>1</m:t>
                                  </m:r>
                                </m:sub>
                              </m:sSub>
                            </m:e>
                          </m:d>
                          <m:r>
                            <a:rPr lang="pl-PL" b="0" i="1" smtClean="0">
                              <a:latin typeface="Cambria Math"/>
                            </a:rPr>
                            <m:t>𝑃</m:t>
                          </m:r>
                          <m:r>
                            <a:rPr lang="pl-PL" b="0" i="1" smtClean="0">
                              <a:latin typeface="Cambria Math"/>
                            </a:rPr>
                            <m:t>(</m:t>
                          </m:r>
                          <m:sSub>
                            <m:sSubPr>
                              <m:ctrlPr>
                                <a:rPr lang="pl-PL" b="0" i="1" smtClean="0">
                                  <a:latin typeface="Cambria Math" panose="02040503050406030204" pitchFamily="18" charset="0"/>
                                </a:rPr>
                              </m:ctrlPr>
                            </m:sSubPr>
                            <m:e>
                              <m:r>
                                <a:rPr lang="pl-PL" b="0" i="1" smtClean="0">
                                  <a:latin typeface="Cambria Math"/>
                                </a:rPr>
                                <m:t>𝑏</m:t>
                              </m:r>
                            </m:e>
                            <m:sub>
                              <m:r>
                                <a:rPr lang="pl-PL" b="0" i="1" smtClean="0">
                                  <a:latin typeface="Cambria Math"/>
                                </a:rPr>
                                <m:t>2</m:t>
                              </m:r>
                            </m:sub>
                          </m:sSub>
                          <m:r>
                            <a:rPr lang="pl-PL" b="0" i="1" smtClean="0">
                              <a:latin typeface="Cambria Math"/>
                            </a:rPr>
                            <m:t>)</m:t>
                          </m:r>
                        </m:den>
                      </m:f>
                    </m:oMath>
                  </m:oMathPara>
                </a14:m>
                <a:endParaRPr lang="pl-PL" dirty="0"/>
              </a:p>
            </p:txBody>
          </p:sp>
        </mc:Choice>
        <mc:Fallback>
          <p:sp>
            <p:nvSpPr>
              <p:cNvPr id="6" name="pole tekstowe 5">
                <a:extLst>
                  <a:ext uri="{FF2B5EF4-FFF2-40B4-BE49-F238E27FC236}">
                    <a16:creationId xmlns:a16="http://schemas.microsoft.com/office/drawing/2014/main" id="{9408B393-D674-8A5B-C3D2-83694E418024}"/>
                  </a:ext>
                </a:extLst>
              </p:cNvPr>
              <p:cNvSpPr txBox="1">
                <a:spLocks noRot="1" noChangeAspect="1" noMove="1" noResize="1" noEditPoints="1" noAdjustHandles="1" noChangeArrowheads="1" noChangeShapeType="1" noTextEdit="1"/>
              </p:cNvSpPr>
              <p:nvPr/>
            </p:nvSpPr>
            <p:spPr>
              <a:xfrm>
                <a:off x="5882640" y="2278920"/>
                <a:ext cx="3672408" cy="679032"/>
              </a:xfrm>
              <a:prstGeom prst="rect">
                <a:avLst/>
              </a:prstGeom>
              <a:blipFill>
                <a:blip r:embed="rId3"/>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3563276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ytuł 4">
            <a:extLst>
              <a:ext uri="{FF2B5EF4-FFF2-40B4-BE49-F238E27FC236}">
                <a16:creationId xmlns:a16="http://schemas.microsoft.com/office/drawing/2014/main" id="{300358DA-0733-BCB0-1ECC-09177034EBE0}"/>
              </a:ext>
            </a:extLst>
          </p:cNvPr>
          <p:cNvSpPr txBox="1">
            <a:spLocks noGrp="1"/>
          </p:cNvSpPr>
          <p:nvPr>
            <p:ph type="title"/>
          </p:nvPr>
        </p:nvSpPr>
        <p:spPr>
          <a:xfrm>
            <a:off x="625475" y="590550"/>
            <a:ext cx="10515600" cy="1325563"/>
          </a:xfrm>
        </p:spPr>
        <p:txBody>
          <a:bodyPr/>
          <a:lstStyle/>
          <a:p>
            <a:pPr eaLnBrk="1" hangingPunct="1"/>
            <a:r>
              <a:rPr lang="pl-PL" altLang="pl-PL">
                <a:latin typeface="Gill Sans Nova" panose="020B0602020104020203" pitchFamily="34" charset="0"/>
                <a:ea typeface="Gill Sans Nova" panose="020B0602020104020203" pitchFamily="34" charset="0"/>
                <a:cs typeface="Gill Sans Nova" panose="020B0602020104020203" pitchFamily="34" charset="0"/>
              </a:rPr>
              <a:t>Resources</a:t>
            </a:r>
            <a:endParaRPr lang="en-GB" altLang="pl-PL">
              <a:latin typeface="Gill Sans Nova" panose="020B0602020104020203" pitchFamily="34" charset="0"/>
              <a:ea typeface="Gill Sans Nova" panose="020B0602020104020203" pitchFamily="34" charset="0"/>
              <a:cs typeface="Gill Sans Nova" panose="020B0602020104020203" pitchFamily="34" charset="0"/>
            </a:endParaRPr>
          </a:p>
        </p:txBody>
      </p:sp>
      <p:sp>
        <p:nvSpPr>
          <p:cNvPr id="6" name="Symbol zastępczy tekstu 5">
            <a:extLst>
              <a:ext uri="{FF2B5EF4-FFF2-40B4-BE49-F238E27FC236}">
                <a16:creationId xmlns:a16="http://schemas.microsoft.com/office/drawing/2014/main" id="{49655200-18A0-EF13-CC39-D4AB11B2068B}"/>
              </a:ext>
            </a:extLst>
          </p:cNvPr>
          <p:cNvSpPr>
            <a:spLocks noGrp="1"/>
          </p:cNvSpPr>
          <p:nvPr>
            <p:ph type="body" idx="1"/>
          </p:nvPr>
        </p:nvSpPr>
        <p:spPr>
          <a:xfrm>
            <a:off x="625475" y="2074863"/>
            <a:ext cx="10515600" cy="4071937"/>
          </a:xfrm>
        </p:spPr>
        <p:txBody>
          <a:bodyPr>
            <a:normAutofit/>
          </a:bodyPr>
          <a:lstStyle/>
          <a:p>
            <a:pPr marL="457200" indent="-457200" eaLnBrk="1" fontAlgn="auto" hangingPunct="1">
              <a:spcAft>
                <a:spcPts val="0"/>
              </a:spcAft>
              <a:buFont typeface="Arial" panose="020B0604020202020204" pitchFamily="34" charset="0"/>
              <a:buChar char="•"/>
              <a:defRPr/>
            </a:pPr>
            <a:r>
              <a:rPr lang="pl-PL" dirty="0">
                <a:sym typeface="Gill Sans Nova"/>
              </a:rPr>
              <a:t>Google </a:t>
            </a:r>
            <a:r>
              <a:rPr lang="pl-PL" dirty="0" err="1">
                <a:sym typeface="Gill Sans Nova"/>
              </a:rPr>
              <a:t>account</a:t>
            </a:r>
            <a:r>
              <a:rPr lang="pl-PL" dirty="0">
                <a:sym typeface="Gill Sans Nova"/>
              </a:rPr>
              <a:t> (</a:t>
            </a:r>
            <a:r>
              <a:rPr lang="pl-PL" dirty="0" err="1">
                <a:sym typeface="Gill Sans Nova"/>
              </a:rPr>
              <a:t>every</a:t>
            </a:r>
            <a:r>
              <a:rPr lang="pl-PL" dirty="0">
                <a:sym typeface="Gill Sans Nova"/>
              </a:rPr>
              <a:t> </a:t>
            </a:r>
            <a:r>
              <a:rPr lang="pl-PL" dirty="0" err="1">
                <a:sym typeface="Gill Sans Nova"/>
              </a:rPr>
              <a:t>google</a:t>
            </a:r>
            <a:r>
              <a:rPr lang="pl-PL" dirty="0">
                <a:sym typeface="Gill Sans Nova"/>
              </a:rPr>
              <a:t> </a:t>
            </a:r>
            <a:r>
              <a:rPr lang="pl-PL" dirty="0" err="1">
                <a:sym typeface="Gill Sans Nova"/>
              </a:rPr>
              <a:t>account</a:t>
            </a:r>
            <a:r>
              <a:rPr lang="pl-PL" dirty="0">
                <a:sym typeface="Gill Sans Nova"/>
              </a:rPr>
              <a:t> </a:t>
            </a:r>
            <a:r>
              <a:rPr lang="pl-PL" dirty="0" err="1">
                <a:sym typeface="Gill Sans Nova"/>
              </a:rPr>
              <a:t>has</a:t>
            </a:r>
            <a:r>
              <a:rPr lang="pl-PL" dirty="0">
                <a:sym typeface="Gill Sans Nova"/>
              </a:rPr>
              <a:t> access to </a:t>
            </a:r>
            <a:r>
              <a:rPr lang="pl-PL" dirty="0" err="1">
                <a:sym typeface="Gill Sans Nova"/>
              </a:rPr>
              <a:t>Colab</a:t>
            </a:r>
            <a:r>
              <a:rPr lang="pl-PL" dirty="0">
                <a:sym typeface="Gill Sans Nova"/>
              </a:rPr>
              <a:t> environment),</a:t>
            </a:r>
          </a:p>
          <a:p>
            <a:pPr marL="457200" indent="-457200" eaLnBrk="1" fontAlgn="auto" hangingPunct="1">
              <a:spcAft>
                <a:spcPts val="0"/>
              </a:spcAft>
              <a:buFont typeface="Arial" panose="020B0604020202020204" pitchFamily="34" charset="0"/>
              <a:buChar char="•"/>
              <a:defRPr/>
            </a:pPr>
            <a:r>
              <a:rPr lang="pl-PL" dirty="0">
                <a:sym typeface="Gill Sans Nova"/>
              </a:rPr>
              <a:t>spinaker-</a:t>
            </a:r>
            <a:r>
              <a:rPr lang="pl-PL" dirty="0" err="1">
                <a:sym typeface="Gill Sans Nova"/>
              </a:rPr>
              <a:t>nlp</a:t>
            </a:r>
            <a:r>
              <a:rPr lang="pl-PL" dirty="0">
                <a:sym typeface="Gill Sans Nova"/>
              </a:rPr>
              <a:t>-</a:t>
            </a:r>
            <a:r>
              <a:rPr lang="pl-PL" dirty="0" err="1">
                <a:sym typeface="Gill Sans Nova"/>
              </a:rPr>
              <a:t>notebook.ipynb</a:t>
            </a:r>
            <a:r>
              <a:rPr lang="pl-PL" dirty="0">
                <a:sym typeface="Gill Sans Nova"/>
              </a:rPr>
              <a:t> </a:t>
            </a:r>
          </a:p>
          <a:p>
            <a:pPr marL="457200" indent="-457200" eaLnBrk="1" fontAlgn="auto" hangingPunct="1">
              <a:spcAft>
                <a:spcPts val="0"/>
              </a:spcAft>
              <a:buFont typeface="Arial" panose="020B0604020202020204" pitchFamily="34" charset="0"/>
              <a:buChar char="•"/>
              <a:defRPr/>
            </a:pPr>
            <a:r>
              <a:rPr lang="pl-PL" dirty="0" err="1">
                <a:sym typeface="Gill Sans Nova"/>
              </a:rPr>
              <a:t>Additional</a:t>
            </a:r>
            <a:r>
              <a:rPr lang="pl-PL" dirty="0">
                <a:sym typeface="Gill Sans Nova"/>
              </a:rPr>
              <a:t> </a:t>
            </a:r>
            <a:r>
              <a:rPr lang="pl-PL" dirty="0" err="1">
                <a:sym typeface="Gill Sans Nova"/>
              </a:rPr>
              <a:t>resources</a:t>
            </a:r>
            <a:r>
              <a:rPr lang="pl-PL" dirty="0">
                <a:sym typeface="Gill Sans Nova"/>
              </a:rPr>
              <a:t> on </a:t>
            </a:r>
            <a:r>
              <a:rPr lang="pl-PL" dirty="0" err="1">
                <a:sym typeface="Gill Sans Nova"/>
              </a:rPr>
              <a:t>github</a:t>
            </a:r>
            <a:r>
              <a:rPr lang="pl-PL" dirty="0">
                <a:sym typeface="Gill Sans Nova"/>
              </a:rPr>
              <a:t>: </a:t>
            </a:r>
            <a:r>
              <a:rPr lang="pl-PL" dirty="0">
                <a:sym typeface="Gill Sans Nova"/>
                <a:hlinkClick r:id="rId2"/>
              </a:rPr>
              <a:t>https://github.com/dotjabber/spinaker-nlp</a:t>
            </a:r>
            <a:endParaRPr lang="pl-PL" dirty="0">
              <a:sym typeface="Gill Sans Nova"/>
            </a:endParaRPr>
          </a:p>
          <a:p>
            <a:pPr marL="457200" indent="-457200" eaLnBrk="1" fontAlgn="auto" hangingPunct="1">
              <a:spcAft>
                <a:spcPts val="0"/>
              </a:spcAft>
              <a:buFont typeface="Arial" panose="020B0604020202020204" pitchFamily="34" charset="0"/>
              <a:buChar char="•"/>
              <a:defRPr/>
            </a:pPr>
            <a:endParaRPr lang="pl-PL" dirty="0">
              <a:sym typeface="Gill Sans Nova"/>
            </a:endParaRPr>
          </a:p>
          <a:p>
            <a:pPr marL="457200" indent="-457200" eaLnBrk="1" fontAlgn="auto" hangingPunct="1">
              <a:spcAft>
                <a:spcPts val="0"/>
              </a:spcAft>
              <a:buFont typeface="Arial" panose="020B0604020202020204" pitchFamily="34" charset="0"/>
              <a:buChar char="•"/>
              <a:defRPr/>
            </a:pPr>
            <a:endParaRPr lang="pl-PL" dirty="0">
              <a:sym typeface="Gill Sans Nova"/>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8CD5CD-EEEB-7A73-E2A7-08B8898D1DA2}"/>
              </a:ext>
            </a:extLst>
          </p:cNvPr>
          <p:cNvSpPr>
            <a:spLocks noGrp="1"/>
          </p:cNvSpPr>
          <p:nvPr>
            <p:ph type="title"/>
          </p:nvPr>
        </p:nvSpPr>
        <p:spPr/>
        <p:txBody>
          <a:bodyPr/>
          <a:lstStyle/>
          <a:p>
            <a:r>
              <a:rPr lang="pl-PL" dirty="0"/>
              <a:t>I </a:t>
            </a:r>
            <a:r>
              <a:rPr lang="pl-PL" dirty="0" err="1"/>
              <a:t>know</a:t>
            </a:r>
            <a:r>
              <a:rPr lang="pl-PL" dirty="0"/>
              <a:t>, </a:t>
            </a:r>
            <a:r>
              <a:rPr lang="pl-PL" dirty="0" err="1"/>
              <a:t>math</a:t>
            </a:r>
            <a:r>
              <a:rPr lang="pl-PL" dirty="0"/>
              <a:t>… but </a:t>
            </a:r>
            <a:r>
              <a:rPr lang="pl-PL" dirty="0" err="1"/>
              <a:t>simple</a:t>
            </a:r>
            <a:r>
              <a:rPr lang="pl-PL" dirty="0"/>
              <a:t>!</a:t>
            </a:r>
          </a:p>
        </p:txBody>
      </p:sp>
      <p:graphicFrame>
        <p:nvGraphicFramePr>
          <p:cNvPr id="4" name="Tabela 3">
            <a:extLst>
              <a:ext uri="{FF2B5EF4-FFF2-40B4-BE49-F238E27FC236}">
                <a16:creationId xmlns:a16="http://schemas.microsoft.com/office/drawing/2014/main" id="{E77C9626-57BD-71C7-7C72-0E6E404E9DD1}"/>
              </a:ext>
            </a:extLst>
          </p:cNvPr>
          <p:cNvGraphicFramePr>
            <a:graphicFrameLocks noGrp="1"/>
          </p:cNvGraphicFramePr>
          <p:nvPr>
            <p:extLst>
              <p:ext uri="{D42A27DB-BD31-4B8C-83A1-F6EECF244321}">
                <p14:modId xmlns:p14="http://schemas.microsoft.com/office/powerpoint/2010/main" val="1201966748"/>
              </p:ext>
            </p:extLst>
          </p:nvPr>
        </p:nvGraphicFramePr>
        <p:xfrm>
          <a:off x="3375207" y="1709096"/>
          <a:ext cx="2428542" cy="1465219"/>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20000"/>
                    </a:ext>
                  </a:extLst>
                </a:gridCol>
                <a:gridCol w="373685">
                  <a:extLst>
                    <a:ext uri="{9D8B030D-6E8A-4147-A177-3AD203B41FA5}">
                      <a16:colId xmlns:a16="http://schemas.microsoft.com/office/drawing/2014/main" val="20001"/>
                    </a:ext>
                  </a:extLst>
                </a:gridCol>
                <a:gridCol w="369748">
                  <a:extLst>
                    <a:ext uri="{9D8B030D-6E8A-4147-A177-3AD203B41FA5}">
                      <a16:colId xmlns:a16="http://schemas.microsoft.com/office/drawing/2014/main" val="20002"/>
                    </a:ext>
                  </a:extLst>
                </a:gridCol>
                <a:gridCol w="396497">
                  <a:extLst>
                    <a:ext uri="{9D8B030D-6E8A-4147-A177-3AD203B41FA5}">
                      <a16:colId xmlns:a16="http://schemas.microsoft.com/office/drawing/2014/main" val="20003"/>
                    </a:ext>
                  </a:extLst>
                </a:gridCol>
                <a:gridCol w="446058">
                  <a:extLst>
                    <a:ext uri="{9D8B030D-6E8A-4147-A177-3AD203B41FA5}">
                      <a16:colId xmlns:a16="http://schemas.microsoft.com/office/drawing/2014/main" val="20004"/>
                    </a:ext>
                  </a:extLst>
                </a:gridCol>
              </a:tblGrid>
              <a:tr h="416083">
                <a:tc>
                  <a:txBody>
                    <a:bodyPr/>
                    <a:lstStyle/>
                    <a:p>
                      <a:r>
                        <a:rPr lang="pl-PL" sz="1100" dirty="0"/>
                        <a:t>Outlook</a:t>
                      </a:r>
                    </a:p>
                  </a:txBody>
                  <a:tcPr marL="73426" marR="73426" marT="36713" marB="36713"/>
                </a:tc>
                <a:tc>
                  <a:txBody>
                    <a:bodyPr/>
                    <a:lstStyle/>
                    <a:p>
                      <a:r>
                        <a:rPr lang="pl-PL" sz="1100" dirty="0"/>
                        <a:t>Y</a:t>
                      </a:r>
                    </a:p>
                  </a:txBody>
                  <a:tcPr marL="73426" marR="73426" marT="36713" marB="36713"/>
                </a:tc>
                <a:tc>
                  <a:txBody>
                    <a:bodyPr/>
                    <a:lstStyle/>
                    <a:p>
                      <a:r>
                        <a:rPr lang="pl-PL" sz="1100" dirty="0"/>
                        <a:t>N</a:t>
                      </a:r>
                    </a:p>
                  </a:txBody>
                  <a:tcPr marL="73426" marR="73426" marT="36713" marB="36713"/>
                </a:tc>
                <a:tc>
                  <a:txBody>
                    <a:bodyPr/>
                    <a:lstStyle/>
                    <a:p>
                      <a:r>
                        <a:rPr lang="pl-PL" sz="1100" dirty="0"/>
                        <a:t>P(Y)</a:t>
                      </a:r>
                    </a:p>
                  </a:txBody>
                  <a:tcPr marL="73426" marR="73426" marT="36713" marB="36713"/>
                </a:tc>
                <a:tc>
                  <a:txBody>
                    <a:bodyPr/>
                    <a:lstStyle/>
                    <a:p>
                      <a:r>
                        <a:rPr lang="pl-PL" sz="1100" dirty="0"/>
                        <a:t>P(N)</a:t>
                      </a:r>
                    </a:p>
                  </a:txBody>
                  <a:tcPr marL="73426" marR="73426" marT="36713" marB="36713"/>
                </a:tc>
                <a:extLst>
                  <a:ext uri="{0D108BD9-81ED-4DB2-BD59-A6C34878D82A}">
                    <a16:rowId xmlns:a16="http://schemas.microsoft.com/office/drawing/2014/main" val="10000"/>
                  </a:ext>
                </a:extLst>
              </a:tr>
              <a:tr h="262284">
                <a:tc>
                  <a:txBody>
                    <a:bodyPr/>
                    <a:lstStyle/>
                    <a:p>
                      <a:r>
                        <a:rPr lang="pl-PL" sz="1100" dirty="0"/>
                        <a:t>Sunny</a:t>
                      </a:r>
                    </a:p>
                  </a:txBody>
                  <a:tcPr marL="73426" marR="73426" marT="36713" marB="36713"/>
                </a:tc>
                <a:tc>
                  <a:txBody>
                    <a:bodyPr/>
                    <a:lstStyle/>
                    <a:p>
                      <a:r>
                        <a:rPr lang="pl-PL" sz="1100" dirty="0"/>
                        <a:t>3</a:t>
                      </a:r>
                    </a:p>
                  </a:txBody>
                  <a:tcPr marL="73426" marR="73426" marT="36713" marB="36713"/>
                </a:tc>
                <a:tc>
                  <a:txBody>
                    <a:bodyPr/>
                    <a:lstStyle/>
                    <a:p>
                      <a:r>
                        <a:rPr lang="pl-PL" sz="1100" dirty="0"/>
                        <a:t>2</a:t>
                      </a:r>
                    </a:p>
                  </a:txBody>
                  <a:tcPr marL="73426" marR="73426" marT="36713" marB="36713"/>
                </a:tc>
                <a:tc>
                  <a:txBody>
                    <a:bodyPr/>
                    <a:lstStyle/>
                    <a:p>
                      <a:r>
                        <a:rPr lang="pl-PL" sz="1100" dirty="0"/>
                        <a:t>3/8</a:t>
                      </a:r>
                    </a:p>
                  </a:txBody>
                  <a:tcPr marL="73426" marR="73426" marT="36713" marB="36713"/>
                </a:tc>
                <a:tc>
                  <a:txBody>
                    <a:bodyPr/>
                    <a:lstStyle/>
                    <a:p>
                      <a:r>
                        <a:rPr lang="pl-PL" sz="1100" dirty="0"/>
                        <a:t>2/5</a:t>
                      </a:r>
                    </a:p>
                  </a:txBody>
                  <a:tcPr marL="73426" marR="73426" marT="36713" marB="36713"/>
                </a:tc>
                <a:extLst>
                  <a:ext uri="{0D108BD9-81ED-4DB2-BD59-A6C34878D82A}">
                    <a16:rowId xmlns:a16="http://schemas.microsoft.com/office/drawing/2014/main" val="10001"/>
                  </a:ext>
                </a:extLst>
              </a:tr>
              <a:tr h="262284">
                <a:tc>
                  <a:txBody>
                    <a:bodyPr/>
                    <a:lstStyle/>
                    <a:p>
                      <a:r>
                        <a:rPr lang="pl-PL" sz="1100" dirty="0" err="1"/>
                        <a:t>Overcast</a:t>
                      </a:r>
                      <a:endParaRPr lang="pl-PL" sz="1100" dirty="0"/>
                    </a:p>
                  </a:txBody>
                  <a:tcPr marL="73426" marR="73426" marT="36713" marB="36713"/>
                </a:tc>
                <a:tc>
                  <a:txBody>
                    <a:bodyPr/>
                    <a:lstStyle/>
                    <a:p>
                      <a:r>
                        <a:rPr lang="pl-PL" sz="1100" dirty="0"/>
                        <a:t>4</a:t>
                      </a:r>
                    </a:p>
                  </a:txBody>
                  <a:tcPr marL="73426" marR="73426" marT="36713" marB="36713"/>
                </a:tc>
                <a:tc>
                  <a:txBody>
                    <a:bodyPr/>
                    <a:lstStyle/>
                    <a:p>
                      <a:r>
                        <a:rPr lang="pl-PL" sz="1100" dirty="0"/>
                        <a:t>0</a:t>
                      </a:r>
                    </a:p>
                  </a:txBody>
                  <a:tcPr marL="73426" marR="73426" marT="36713" marB="36713"/>
                </a:tc>
                <a:tc>
                  <a:txBody>
                    <a:bodyPr/>
                    <a:lstStyle/>
                    <a:p>
                      <a:r>
                        <a:rPr lang="pl-PL" sz="1100" dirty="0"/>
                        <a:t>4/8</a:t>
                      </a:r>
                    </a:p>
                  </a:txBody>
                  <a:tcPr marL="73426" marR="73426" marT="36713" marB="36713"/>
                </a:tc>
                <a:tc>
                  <a:txBody>
                    <a:bodyPr/>
                    <a:lstStyle/>
                    <a:p>
                      <a:r>
                        <a:rPr lang="pl-PL" sz="1100" dirty="0"/>
                        <a:t>0/5</a:t>
                      </a:r>
                    </a:p>
                  </a:txBody>
                  <a:tcPr marL="73426" marR="73426" marT="36713" marB="36713"/>
                </a:tc>
                <a:extLst>
                  <a:ext uri="{0D108BD9-81ED-4DB2-BD59-A6C34878D82A}">
                    <a16:rowId xmlns:a16="http://schemas.microsoft.com/office/drawing/2014/main" val="10002"/>
                  </a:ext>
                </a:extLst>
              </a:tr>
              <a:tr h="262284">
                <a:tc>
                  <a:txBody>
                    <a:bodyPr/>
                    <a:lstStyle/>
                    <a:p>
                      <a:r>
                        <a:rPr lang="pl-PL" sz="1100" dirty="0" err="1"/>
                        <a:t>Rainy</a:t>
                      </a:r>
                      <a:endParaRPr lang="pl-PL" sz="1100" dirty="0"/>
                    </a:p>
                  </a:txBody>
                  <a:tcPr marL="73426" marR="73426" marT="36713" marB="36713"/>
                </a:tc>
                <a:tc>
                  <a:txBody>
                    <a:bodyPr/>
                    <a:lstStyle/>
                    <a:p>
                      <a:r>
                        <a:rPr lang="pl-PL" sz="1100" dirty="0"/>
                        <a:t>1</a:t>
                      </a:r>
                    </a:p>
                  </a:txBody>
                  <a:tcPr marL="73426" marR="73426" marT="36713" marB="36713"/>
                </a:tc>
                <a:tc>
                  <a:txBody>
                    <a:bodyPr/>
                    <a:lstStyle/>
                    <a:p>
                      <a:r>
                        <a:rPr lang="pl-PL" sz="1100" dirty="0"/>
                        <a:t>3</a:t>
                      </a:r>
                    </a:p>
                  </a:txBody>
                  <a:tcPr marL="73426" marR="73426" marT="36713" marB="36713"/>
                </a:tc>
                <a:tc>
                  <a:txBody>
                    <a:bodyPr/>
                    <a:lstStyle/>
                    <a:p>
                      <a:r>
                        <a:rPr lang="pl-PL" sz="1100" dirty="0"/>
                        <a:t>1/8</a:t>
                      </a:r>
                    </a:p>
                  </a:txBody>
                  <a:tcPr marL="73426" marR="73426" marT="36713" marB="36713"/>
                </a:tc>
                <a:tc>
                  <a:txBody>
                    <a:bodyPr/>
                    <a:lstStyle/>
                    <a:p>
                      <a:r>
                        <a:rPr lang="pl-PL" sz="1100" dirty="0"/>
                        <a:t>3/5</a:t>
                      </a:r>
                    </a:p>
                  </a:txBody>
                  <a:tcPr marL="73426" marR="73426" marT="36713" marB="36713"/>
                </a:tc>
                <a:extLst>
                  <a:ext uri="{0D108BD9-81ED-4DB2-BD59-A6C34878D82A}">
                    <a16:rowId xmlns:a16="http://schemas.microsoft.com/office/drawing/2014/main" val="10003"/>
                  </a:ext>
                </a:extLst>
              </a:tr>
              <a:tr h="262284">
                <a:tc>
                  <a:txBody>
                    <a:bodyPr/>
                    <a:lstStyle/>
                    <a:p>
                      <a:r>
                        <a:rPr lang="pl-PL" sz="1100" b="1" dirty="0"/>
                        <a:t>Suma</a:t>
                      </a:r>
                    </a:p>
                  </a:txBody>
                  <a:tcPr marL="73426" marR="73426" marT="36713" marB="36713"/>
                </a:tc>
                <a:tc>
                  <a:txBody>
                    <a:bodyPr/>
                    <a:lstStyle/>
                    <a:p>
                      <a:r>
                        <a:rPr lang="pl-PL" sz="1100" b="1" dirty="0"/>
                        <a:t>8</a:t>
                      </a:r>
                    </a:p>
                  </a:txBody>
                  <a:tcPr marL="73426" marR="73426" marT="36713" marB="36713"/>
                </a:tc>
                <a:tc>
                  <a:txBody>
                    <a:bodyPr/>
                    <a:lstStyle/>
                    <a:p>
                      <a:r>
                        <a:rPr lang="pl-PL" sz="1100" b="1" dirty="0"/>
                        <a:t>5</a:t>
                      </a:r>
                    </a:p>
                  </a:txBody>
                  <a:tcPr marL="73426" marR="73426" marT="36713" marB="36713"/>
                </a:tc>
                <a:tc>
                  <a:txBody>
                    <a:bodyPr/>
                    <a:lstStyle/>
                    <a:p>
                      <a:r>
                        <a:rPr lang="pl-PL" sz="1100" b="1" dirty="0"/>
                        <a:t>1</a:t>
                      </a:r>
                    </a:p>
                  </a:txBody>
                  <a:tcPr marL="73426" marR="73426" marT="36713" marB="36713"/>
                </a:tc>
                <a:tc>
                  <a:txBody>
                    <a:bodyPr/>
                    <a:lstStyle/>
                    <a:p>
                      <a:r>
                        <a:rPr lang="pl-PL" sz="1100" b="1" dirty="0"/>
                        <a:t>1</a:t>
                      </a:r>
                    </a:p>
                  </a:txBody>
                  <a:tcPr marL="73426" marR="73426" marT="36713" marB="36713"/>
                </a:tc>
                <a:extLst>
                  <a:ext uri="{0D108BD9-81ED-4DB2-BD59-A6C34878D82A}">
                    <a16:rowId xmlns:a16="http://schemas.microsoft.com/office/drawing/2014/main" val="10004"/>
                  </a:ext>
                </a:extLst>
              </a:tr>
            </a:tbl>
          </a:graphicData>
        </a:graphic>
      </p:graphicFrame>
      <p:graphicFrame>
        <p:nvGraphicFramePr>
          <p:cNvPr id="5" name="Tabela 4">
            <a:extLst>
              <a:ext uri="{FF2B5EF4-FFF2-40B4-BE49-F238E27FC236}">
                <a16:creationId xmlns:a16="http://schemas.microsoft.com/office/drawing/2014/main" id="{E1C0F7C5-9AE7-32BD-BAB1-BE12C6946BD5}"/>
              </a:ext>
            </a:extLst>
          </p:cNvPr>
          <p:cNvGraphicFramePr>
            <a:graphicFrameLocks noGrp="1"/>
          </p:cNvGraphicFramePr>
          <p:nvPr>
            <p:extLst>
              <p:ext uri="{D42A27DB-BD31-4B8C-83A1-F6EECF244321}">
                <p14:modId xmlns:p14="http://schemas.microsoft.com/office/powerpoint/2010/main" val="4241183191"/>
              </p:ext>
            </p:extLst>
          </p:nvPr>
        </p:nvGraphicFramePr>
        <p:xfrm>
          <a:off x="6308376" y="1709096"/>
          <a:ext cx="2428544" cy="1445560"/>
        </p:xfrm>
        <a:graphic>
          <a:graphicData uri="http://schemas.openxmlformats.org/drawingml/2006/table">
            <a:tbl>
              <a:tblPr firstRow="1" bandRow="1">
                <a:tableStyleId>{5C22544A-7EE6-4342-B048-85BDC9FD1C3A}</a:tableStyleId>
              </a:tblPr>
              <a:tblGrid>
                <a:gridCol w="925159">
                  <a:extLst>
                    <a:ext uri="{9D8B030D-6E8A-4147-A177-3AD203B41FA5}">
                      <a16:colId xmlns:a16="http://schemas.microsoft.com/office/drawing/2014/main" val="20000"/>
                    </a:ext>
                  </a:extLst>
                </a:gridCol>
                <a:gridCol w="346935">
                  <a:extLst>
                    <a:ext uri="{9D8B030D-6E8A-4147-A177-3AD203B41FA5}">
                      <a16:colId xmlns:a16="http://schemas.microsoft.com/office/drawing/2014/main" val="20001"/>
                    </a:ext>
                  </a:extLst>
                </a:gridCol>
                <a:gridCol w="313894">
                  <a:extLst>
                    <a:ext uri="{9D8B030D-6E8A-4147-A177-3AD203B41FA5}">
                      <a16:colId xmlns:a16="http://schemas.microsoft.com/office/drawing/2014/main" val="20002"/>
                    </a:ext>
                  </a:extLst>
                </a:gridCol>
                <a:gridCol w="396497">
                  <a:extLst>
                    <a:ext uri="{9D8B030D-6E8A-4147-A177-3AD203B41FA5}">
                      <a16:colId xmlns:a16="http://schemas.microsoft.com/office/drawing/2014/main" val="20003"/>
                    </a:ext>
                  </a:extLst>
                </a:gridCol>
                <a:gridCol w="446059">
                  <a:extLst>
                    <a:ext uri="{9D8B030D-6E8A-4147-A177-3AD203B41FA5}">
                      <a16:colId xmlns:a16="http://schemas.microsoft.com/office/drawing/2014/main" val="20004"/>
                    </a:ext>
                  </a:extLst>
                </a:gridCol>
              </a:tblGrid>
              <a:tr h="410500">
                <a:tc>
                  <a:txBody>
                    <a:bodyPr/>
                    <a:lstStyle/>
                    <a:p>
                      <a:r>
                        <a:rPr lang="pl-PL" sz="1100" dirty="0" err="1"/>
                        <a:t>Temperature</a:t>
                      </a:r>
                      <a:endParaRPr lang="pl-PL" sz="1100" dirty="0"/>
                    </a:p>
                  </a:txBody>
                  <a:tcPr marL="73426" marR="73426" marT="36713" marB="36713"/>
                </a:tc>
                <a:tc>
                  <a:txBody>
                    <a:bodyPr/>
                    <a:lstStyle/>
                    <a:p>
                      <a:r>
                        <a:rPr lang="pl-PL" sz="1100" dirty="0"/>
                        <a:t>Y</a:t>
                      </a:r>
                    </a:p>
                  </a:txBody>
                  <a:tcPr marL="73426" marR="73426" marT="36713" marB="36713"/>
                </a:tc>
                <a:tc>
                  <a:txBody>
                    <a:bodyPr/>
                    <a:lstStyle/>
                    <a:p>
                      <a:r>
                        <a:rPr lang="pl-PL" sz="1100" dirty="0"/>
                        <a:t>N</a:t>
                      </a:r>
                    </a:p>
                  </a:txBody>
                  <a:tcPr marL="73426" marR="73426" marT="36713" marB="36713"/>
                </a:tc>
                <a:tc>
                  <a:txBody>
                    <a:bodyPr/>
                    <a:lstStyle/>
                    <a:p>
                      <a:r>
                        <a:rPr lang="pl-PL" sz="1100" dirty="0"/>
                        <a:t>P(Y)</a:t>
                      </a:r>
                    </a:p>
                  </a:txBody>
                  <a:tcPr marL="73426" marR="73426" marT="36713" marB="36713"/>
                </a:tc>
                <a:tc>
                  <a:txBody>
                    <a:bodyPr/>
                    <a:lstStyle/>
                    <a:p>
                      <a:r>
                        <a:rPr lang="pl-PL" sz="1100" dirty="0"/>
                        <a:t>P(N)</a:t>
                      </a:r>
                    </a:p>
                  </a:txBody>
                  <a:tcPr marL="73426" marR="73426" marT="36713" marB="36713"/>
                </a:tc>
                <a:extLst>
                  <a:ext uri="{0D108BD9-81ED-4DB2-BD59-A6C34878D82A}">
                    <a16:rowId xmlns:a16="http://schemas.microsoft.com/office/drawing/2014/main" val="10000"/>
                  </a:ext>
                </a:extLst>
              </a:tr>
              <a:tr h="258765">
                <a:tc>
                  <a:txBody>
                    <a:bodyPr/>
                    <a:lstStyle/>
                    <a:p>
                      <a:r>
                        <a:rPr lang="pl-PL" sz="1100" dirty="0"/>
                        <a:t>Hot</a:t>
                      </a:r>
                    </a:p>
                  </a:txBody>
                  <a:tcPr marL="73426" marR="73426" marT="36713" marB="36713"/>
                </a:tc>
                <a:tc>
                  <a:txBody>
                    <a:bodyPr/>
                    <a:lstStyle/>
                    <a:p>
                      <a:r>
                        <a:rPr lang="pl-PL" sz="1100" dirty="0"/>
                        <a:t>2</a:t>
                      </a:r>
                    </a:p>
                  </a:txBody>
                  <a:tcPr marL="73426" marR="73426" marT="36713" marB="36713"/>
                </a:tc>
                <a:tc>
                  <a:txBody>
                    <a:bodyPr/>
                    <a:lstStyle/>
                    <a:p>
                      <a:r>
                        <a:rPr lang="pl-PL" sz="1100" dirty="0"/>
                        <a:t>2</a:t>
                      </a:r>
                    </a:p>
                  </a:txBody>
                  <a:tcPr marL="73426" marR="73426" marT="36713" marB="36713"/>
                </a:tc>
                <a:tc>
                  <a:txBody>
                    <a:bodyPr/>
                    <a:lstStyle/>
                    <a:p>
                      <a:r>
                        <a:rPr lang="pl-PL" sz="1100" dirty="0"/>
                        <a:t>2/8</a:t>
                      </a:r>
                    </a:p>
                  </a:txBody>
                  <a:tcPr marL="73426" marR="73426" marT="36713" marB="36713"/>
                </a:tc>
                <a:tc>
                  <a:txBody>
                    <a:bodyPr/>
                    <a:lstStyle/>
                    <a:p>
                      <a:r>
                        <a:rPr lang="pl-PL" sz="1100" dirty="0"/>
                        <a:t>2/5</a:t>
                      </a:r>
                    </a:p>
                  </a:txBody>
                  <a:tcPr marL="73426" marR="73426" marT="36713" marB="36713"/>
                </a:tc>
                <a:extLst>
                  <a:ext uri="{0D108BD9-81ED-4DB2-BD59-A6C34878D82A}">
                    <a16:rowId xmlns:a16="http://schemas.microsoft.com/office/drawing/2014/main" val="10001"/>
                  </a:ext>
                </a:extLst>
              </a:tr>
              <a:tr h="258765">
                <a:tc>
                  <a:txBody>
                    <a:bodyPr/>
                    <a:lstStyle/>
                    <a:p>
                      <a:r>
                        <a:rPr lang="pl-PL" sz="1100" dirty="0" err="1"/>
                        <a:t>Mild</a:t>
                      </a:r>
                      <a:endParaRPr lang="pl-PL" sz="1100" dirty="0"/>
                    </a:p>
                  </a:txBody>
                  <a:tcPr marL="73426" marR="73426" marT="36713" marB="36713"/>
                </a:tc>
                <a:tc>
                  <a:txBody>
                    <a:bodyPr/>
                    <a:lstStyle/>
                    <a:p>
                      <a:r>
                        <a:rPr lang="pl-PL" sz="1100" dirty="0"/>
                        <a:t>3</a:t>
                      </a:r>
                    </a:p>
                  </a:txBody>
                  <a:tcPr marL="73426" marR="73426" marT="36713" marB="36713"/>
                </a:tc>
                <a:tc>
                  <a:txBody>
                    <a:bodyPr/>
                    <a:lstStyle/>
                    <a:p>
                      <a:r>
                        <a:rPr lang="pl-PL" sz="1100" dirty="0"/>
                        <a:t>2</a:t>
                      </a:r>
                    </a:p>
                  </a:txBody>
                  <a:tcPr marL="73426" marR="73426" marT="36713" marB="36713"/>
                </a:tc>
                <a:tc>
                  <a:txBody>
                    <a:bodyPr/>
                    <a:lstStyle/>
                    <a:p>
                      <a:r>
                        <a:rPr lang="pl-PL" sz="1100" dirty="0"/>
                        <a:t>3/8</a:t>
                      </a:r>
                    </a:p>
                  </a:txBody>
                  <a:tcPr marL="73426" marR="73426" marT="36713" marB="36713"/>
                </a:tc>
                <a:tc>
                  <a:txBody>
                    <a:bodyPr/>
                    <a:lstStyle/>
                    <a:p>
                      <a:r>
                        <a:rPr lang="pl-PL" sz="1100" dirty="0"/>
                        <a:t>2/5</a:t>
                      </a:r>
                    </a:p>
                  </a:txBody>
                  <a:tcPr marL="73426" marR="73426" marT="36713" marB="36713"/>
                </a:tc>
                <a:extLst>
                  <a:ext uri="{0D108BD9-81ED-4DB2-BD59-A6C34878D82A}">
                    <a16:rowId xmlns:a16="http://schemas.microsoft.com/office/drawing/2014/main" val="10002"/>
                  </a:ext>
                </a:extLst>
              </a:tr>
              <a:tr h="258765">
                <a:tc>
                  <a:txBody>
                    <a:bodyPr/>
                    <a:lstStyle/>
                    <a:p>
                      <a:r>
                        <a:rPr lang="pl-PL" sz="1100" dirty="0" err="1"/>
                        <a:t>Cold</a:t>
                      </a:r>
                      <a:endParaRPr lang="pl-PL" sz="1100" dirty="0"/>
                    </a:p>
                  </a:txBody>
                  <a:tcPr marL="73426" marR="73426" marT="36713" marB="36713"/>
                </a:tc>
                <a:tc>
                  <a:txBody>
                    <a:bodyPr/>
                    <a:lstStyle/>
                    <a:p>
                      <a:r>
                        <a:rPr lang="pl-PL" sz="1100" dirty="0"/>
                        <a:t>3</a:t>
                      </a:r>
                    </a:p>
                  </a:txBody>
                  <a:tcPr marL="73426" marR="73426" marT="36713" marB="36713"/>
                </a:tc>
                <a:tc>
                  <a:txBody>
                    <a:bodyPr/>
                    <a:lstStyle/>
                    <a:p>
                      <a:r>
                        <a:rPr lang="pl-PL" sz="1100" dirty="0"/>
                        <a:t>1</a:t>
                      </a:r>
                    </a:p>
                  </a:txBody>
                  <a:tcPr marL="73426" marR="73426" marT="36713" marB="36713"/>
                </a:tc>
                <a:tc>
                  <a:txBody>
                    <a:bodyPr/>
                    <a:lstStyle/>
                    <a:p>
                      <a:r>
                        <a:rPr lang="pl-PL" sz="1100" dirty="0"/>
                        <a:t>3/8</a:t>
                      </a:r>
                    </a:p>
                  </a:txBody>
                  <a:tcPr marL="73426" marR="73426" marT="36713" marB="36713"/>
                </a:tc>
                <a:tc>
                  <a:txBody>
                    <a:bodyPr/>
                    <a:lstStyle/>
                    <a:p>
                      <a:r>
                        <a:rPr lang="pl-PL" sz="1100" dirty="0"/>
                        <a:t>1/5</a:t>
                      </a:r>
                    </a:p>
                  </a:txBody>
                  <a:tcPr marL="73426" marR="73426" marT="36713" marB="36713"/>
                </a:tc>
                <a:extLst>
                  <a:ext uri="{0D108BD9-81ED-4DB2-BD59-A6C34878D82A}">
                    <a16:rowId xmlns:a16="http://schemas.microsoft.com/office/drawing/2014/main" val="10003"/>
                  </a:ext>
                </a:extLst>
              </a:tr>
              <a:tr h="258765">
                <a:tc>
                  <a:txBody>
                    <a:bodyPr/>
                    <a:lstStyle/>
                    <a:p>
                      <a:r>
                        <a:rPr lang="pl-PL" sz="1100" b="1" dirty="0"/>
                        <a:t>Suma</a:t>
                      </a:r>
                    </a:p>
                  </a:txBody>
                  <a:tcPr marL="73426" marR="73426" marT="36713" marB="36713"/>
                </a:tc>
                <a:tc>
                  <a:txBody>
                    <a:bodyPr/>
                    <a:lstStyle/>
                    <a:p>
                      <a:r>
                        <a:rPr lang="pl-PL" sz="1100" b="1" dirty="0"/>
                        <a:t>8</a:t>
                      </a:r>
                    </a:p>
                  </a:txBody>
                  <a:tcPr marL="73426" marR="73426" marT="36713" marB="36713"/>
                </a:tc>
                <a:tc>
                  <a:txBody>
                    <a:bodyPr/>
                    <a:lstStyle/>
                    <a:p>
                      <a:r>
                        <a:rPr lang="pl-PL" sz="1100" b="1" dirty="0"/>
                        <a:t>5</a:t>
                      </a:r>
                    </a:p>
                  </a:txBody>
                  <a:tcPr marL="73426" marR="73426" marT="36713" marB="36713"/>
                </a:tc>
                <a:tc>
                  <a:txBody>
                    <a:bodyPr/>
                    <a:lstStyle/>
                    <a:p>
                      <a:r>
                        <a:rPr lang="pl-PL" sz="1100" b="1" dirty="0"/>
                        <a:t>1</a:t>
                      </a:r>
                    </a:p>
                  </a:txBody>
                  <a:tcPr marL="73426" marR="73426" marT="36713" marB="36713"/>
                </a:tc>
                <a:tc>
                  <a:txBody>
                    <a:bodyPr/>
                    <a:lstStyle/>
                    <a:p>
                      <a:r>
                        <a:rPr lang="pl-PL" sz="1100" b="1" dirty="0"/>
                        <a:t>1</a:t>
                      </a:r>
                    </a:p>
                  </a:txBody>
                  <a:tcPr marL="73426" marR="73426" marT="36713" marB="36713"/>
                </a:tc>
                <a:extLst>
                  <a:ext uri="{0D108BD9-81ED-4DB2-BD59-A6C34878D82A}">
                    <a16:rowId xmlns:a16="http://schemas.microsoft.com/office/drawing/2014/main" val="10004"/>
                  </a:ext>
                </a:extLst>
              </a:tr>
            </a:tbl>
          </a:graphicData>
        </a:graphic>
      </p:graphicFrame>
      <p:graphicFrame>
        <p:nvGraphicFramePr>
          <p:cNvPr id="6" name="Tabela 5">
            <a:extLst>
              <a:ext uri="{FF2B5EF4-FFF2-40B4-BE49-F238E27FC236}">
                <a16:creationId xmlns:a16="http://schemas.microsoft.com/office/drawing/2014/main" id="{46DA6ED5-B7A1-309F-DB9D-6F3AE369B255}"/>
              </a:ext>
            </a:extLst>
          </p:cNvPr>
          <p:cNvGraphicFramePr>
            <a:graphicFrameLocks noGrp="1"/>
          </p:cNvGraphicFramePr>
          <p:nvPr>
            <p:extLst>
              <p:ext uri="{D42A27DB-BD31-4B8C-83A1-F6EECF244321}">
                <p14:modId xmlns:p14="http://schemas.microsoft.com/office/powerpoint/2010/main" val="1103666098"/>
              </p:ext>
            </p:extLst>
          </p:nvPr>
        </p:nvGraphicFramePr>
        <p:xfrm>
          <a:off x="3454098" y="3422509"/>
          <a:ext cx="2428542" cy="1202934"/>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20000"/>
                    </a:ext>
                  </a:extLst>
                </a:gridCol>
                <a:gridCol w="373685">
                  <a:extLst>
                    <a:ext uri="{9D8B030D-6E8A-4147-A177-3AD203B41FA5}">
                      <a16:colId xmlns:a16="http://schemas.microsoft.com/office/drawing/2014/main" val="20001"/>
                    </a:ext>
                  </a:extLst>
                </a:gridCol>
                <a:gridCol w="369748">
                  <a:extLst>
                    <a:ext uri="{9D8B030D-6E8A-4147-A177-3AD203B41FA5}">
                      <a16:colId xmlns:a16="http://schemas.microsoft.com/office/drawing/2014/main" val="20002"/>
                    </a:ext>
                  </a:extLst>
                </a:gridCol>
                <a:gridCol w="396497">
                  <a:extLst>
                    <a:ext uri="{9D8B030D-6E8A-4147-A177-3AD203B41FA5}">
                      <a16:colId xmlns:a16="http://schemas.microsoft.com/office/drawing/2014/main" val="20003"/>
                    </a:ext>
                  </a:extLst>
                </a:gridCol>
                <a:gridCol w="446058">
                  <a:extLst>
                    <a:ext uri="{9D8B030D-6E8A-4147-A177-3AD203B41FA5}">
                      <a16:colId xmlns:a16="http://schemas.microsoft.com/office/drawing/2014/main" val="20004"/>
                    </a:ext>
                  </a:extLst>
                </a:gridCol>
              </a:tblGrid>
              <a:tr h="416082">
                <a:tc>
                  <a:txBody>
                    <a:bodyPr/>
                    <a:lstStyle/>
                    <a:p>
                      <a:r>
                        <a:rPr lang="pl-PL" sz="1100" dirty="0" err="1"/>
                        <a:t>Humidity</a:t>
                      </a:r>
                      <a:endParaRPr lang="pl-PL" sz="1100" dirty="0"/>
                    </a:p>
                  </a:txBody>
                  <a:tcPr marL="73426" marR="73426" marT="36713" marB="36713"/>
                </a:tc>
                <a:tc>
                  <a:txBody>
                    <a:bodyPr/>
                    <a:lstStyle/>
                    <a:p>
                      <a:r>
                        <a:rPr lang="pl-PL" sz="1100" dirty="0"/>
                        <a:t>Y</a:t>
                      </a:r>
                    </a:p>
                  </a:txBody>
                  <a:tcPr marL="73426" marR="73426" marT="36713" marB="36713"/>
                </a:tc>
                <a:tc>
                  <a:txBody>
                    <a:bodyPr/>
                    <a:lstStyle/>
                    <a:p>
                      <a:r>
                        <a:rPr lang="pl-PL" sz="1100" dirty="0"/>
                        <a:t>N</a:t>
                      </a:r>
                    </a:p>
                  </a:txBody>
                  <a:tcPr marL="73426" marR="73426" marT="36713" marB="36713"/>
                </a:tc>
                <a:tc>
                  <a:txBody>
                    <a:bodyPr/>
                    <a:lstStyle/>
                    <a:p>
                      <a:r>
                        <a:rPr lang="pl-PL" sz="1100" dirty="0"/>
                        <a:t>P(Y)</a:t>
                      </a:r>
                    </a:p>
                  </a:txBody>
                  <a:tcPr marL="73426" marR="73426" marT="36713" marB="36713"/>
                </a:tc>
                <a:tc>
                  <a:txBody>
                    <a:bodyPr/>
                    <a:lstStyle/>
                    <a:p>
                      <a:r>
                        <a:rPr lang="pl-PL" sz="1100" dirty="0"/>
                        <a:t>P(N)</a:t>
                      </a:r>
                    </a:p>
                  </a:txBody>
                  <a:tcPr marL="73426" marR="73426" marT="36713" marB="36713"/>
                </a:tc>
                <a:extLst>
                  <a:ext uri="{0D108BD9-81ED-4DB2-BD59-A6C34878D82A}">
                    <a16:rowId xmlns:a16="http://schemas.microsoft.com/office/drawing/2014/main" val="10000"/>
                  </a:ext>
                </a:extLst>
              </a:tr>
              <a:tr h="262284">
                <a:tc>
                  <a:txBody>
                    <a:bodyPr/>
                    <a:lstStyle/>
                    <a:p>
                      <a:r>
                        <a:rPr lang="pl-PL" sz="1100" dirty="0"/>
                        <a:t>High</a:t>
                      </a:r>
                    </a:p>
                  </a:txBody>
                  <a:tcPr marL="73426" marR="73426" marT="36713" marB="36713"/>
                </a:tc>
                <a:tc>
                  <a:txBody>
                    <a:bodyPr/>
                    <a:lstStyle/>
                    <a:p>
                      <a:r>
                        <a:rPr lang="pl-PL" sz="1100" dirty="0"/>
                        <a:t>3</a:t>
                      </a:r>
                    </a:p>
                  </a:txBody>
                  <a:tcPr marL="73426" marR="73426" marT="36713" marB="36713"/>
                </a:tc>
                <a:tc>
                  <a:txBody>
                    <a:bodyPr/>
                    <a:lstStyle/>
                    <a:p>
                      <a:r>
                        <a:rPr lang="pl-PL" sz="1100" dirty="0"/>
                        <a:t>4</a:t>
                      </a:r>
                    </a:p>
                  </a:txBody>
                  <a:tcPr marL="73426" marR="73426" marT="36713" marB="36713"/>
                </a:tc>
                <a:tc>
                  <a:txBody>
                    <a:bodyPr/>
                    <a:lstStyle/>
                    <a:p>
                      <a:r>
                        <a:rPr lang="pl-PL" sz="1100" dirty="0"/>
                        <a:t>3/8</a:t>
                      </a:r>
                    </a:p>
                  </a:txBody>
                  <a:tcPr marL="73426" marR="73426" marT="36713" marB="36713"/>
                </a:tc>
                <a:tc>
                  <a:txBody>
                    <a:bodyPr/>
                    <a:lstStyle/>
                    <a:p>
                      <a:r>
                        <a:rPr lang="pl-PL" sz="1100" dirty="0"/>
                        <a:t>4/5</a:t>
                      </a:r>
                    </a:p>
                  </a:txBody>
                  <a:tcPr marL="73426" marR="73426" marT="36713" marB="36713"/>
                </a:tc>
                <a:extLst>
                  <a:ext uri="{0D108BD9-81ED-4DB2-BD59-A6C34878D82A}">
                    <a16:rowId xmlns:a16="http://schemas.microsoft.com/office/drawing/2014/main" val="10001"/>
                  </a:ext>
                </a:extLst>
              </a:tr>
              <a:tr h="262284">
                <a:tc>
                  <a:txBody>
                    <a:bodyPr/>
                    <a:lstStyle/>
                    <a:p>
                      <a:r>
                        <a:rPr lang="pl-PL" sz="1100" dirty="0" err="1"/>
                        <a:t>Normal</a:t>
                      </a:r>
                      <a:endParaRPr lang="pl-PL" sz="1100" dirty="0"/>
                    </a:p>
                  </a:txBody>
                  <a:tcPr marL="73426" marR="73426" marT="36713" marB="36713"/>
                </a:tc>
                <a:tc>
                  <a:txBody>
                    <a:bodyPr/>
                    <a:lstStyle/>
                    <a:p>
                      <a:r>
                        <a:rPr lang="pl-PL" sz="1100" dirty="0"/>
                        <a:t>5</a:t>
                      </a:r>
                    </a:p>
                  </a:txBody>
                  <a:tcPr marL="73426" marR="73426" marT="36713" marB="36713"/>
                </a:tc>
                <a:tc>
                  <a:txBody>
                    <a:bodyPr/>
                    <a:lstStyle/>
                    <a:p>
                      <a:r>
                        <a:rPr lang="pl-PL" sz="1100" dirty="0"/>
                        <a:t>1</a:t>
                      </a:r>
                    </a:p>
                  </a:txBody>
                  <a:tcPr marL="73426" marR="73426" marT="36713" marB="36713"/>
                </a:tc>
                <a:tc>
                  <a:txBody>
                    <a:bodyPr/>
                    <a:lstStyle/>
                    <a:p>
                      <a:r>
                        <a:rPr lang="pl-PL" sz="1100" dirty="0"/>
                        <a:t>5/8</a:t>
                      </a:r>
                    </a:p>
                  </a:txBody>
                  <a:tcPr marL="73426" marR="73426" marT="36713" marB="36713"/>
                </a:tc>
                <a:tc>
                  <a:txBody>
                    <a:bodyPr/>
                    <a:lstStyle/>
                    <a:p>
                      <a:r>
                        <a:rPr lang="pl-PL" sz="1100" dirty="0"/>
                        <a:t>1/5</a:t>
                      </a:r>
                    </a:p>
                  </a:txBody>
                  <a:tcPr marL="73426" marR="73426" marT="36713" marB="36713"/>
                </a:tc>
                <a:extLst>
                  <a:ext uri="{0D108BD9-81ED-4DB2-BD59-A6C34878D82A}">
                    <a16:rowId xmlns:a16="http://schemas.microsoft.com/office/drawing/2014/main" val="10002"/>
                  </a:ext>
                </a:extLst>
              </a:tr>
              <a:tr h="262284">
                <a:tc>
                  <a:txBody>
                    <a:bodyPr/>
                    <a:lstStyle/>
                    <a:p>
                      <a:r>
                        <a:rPr lang="pl-PL" sz="1100" b="1" dirty="0"/>
                        <a:t>Suma</a:t>
                      </a:r>
                    </a:p>
                  </a:txBody>
                  <a:tcPr marL="73426" marR="73426" marT="36713" marB="36713"/>
                </a:tc>
                <a:tc>
                  <a:txBody>
                    <a:bodyPr/>
                    <a:lstStyle/>
                    <a:p>
                      <a:r>
                        <a:rPr lang="pl-PL" sz="1100" b="1" dirty="0"/>
                        <a:t>8</a:t>
                      </a:r>
                    </a:p>
                  </a:txBody>
                  <a:tcPr marL="73426" marR="73426" marT="36713" marB="36713"/>
                </a:tc>
                <a:tc>
                  <a:txBody>
                    <a:bodyPr/>
                    <a:lstStyle/>
                    <a:p>
                      <a:r>
                        <a:rPr lang="pl-PL" sz="1100" b="1" dirty="0"/>
                        <a:t>5</a:t>
                      </a:r>
                    </a:p>
                  </a:txBody>
                  <a:tcPr marL="73426" marR="73426" marT="36713" marB="36713"/>
                </a:tc>
                <a:tc>
                  <a:txBody>
                    <a:bodyPr/>
                    <a:lstStyle/>
                    <a:p>
                      <a:r>
                        <a:rPr lang="pl-PL" sz="1100" b="1" dirty="0"/>
                        <a:t>1</a:t>
                      </a:r>
                    </a:p>
                  </a:txBody>
                  <a:tcPr marL="73426" marR="73426" marT="36713" marB="36713"/>
                </a:tc>
                <a:tc>
                  <a:txBody>
                    <a:bodyPr/>
                    <a:lstStyle/>
                    <a:p>
                      <a:r>
                        <a:rPr lang="pl-PL" sz="1100" b="1" dirty="0"/>
                        <a:t>1</a:t>
                      </a:r>
                    </a:p>
                  </a:txBody>
                  <a:tcPr marL="73426" marR="73426" marT="36713" marB="36713"/>
                </a:tc>
                <a:extLst>
                  <a:ext uri="{0D108BD9-81ED-4DB2-BD59-A6C34878D82A}">
                    <a16:rowId xmlns:a16="http://schemas.microsoft.com/office/drawing/2014/main" val="10003"/>
                  </a:ext>
                </a:extLst>
              </a:tr>
            </a:tbl>
          </a:graphicData>
        </a:graphic>
      </p:graphicFrame>
      <p:graphicFrame>
        <p:nvGraphicFramePr>
          <p:cNvPr id="7" name="Tabela 6">
            <a:extLst>
              <a:ext uri="{FF2B5EF4-FFF2-40B4-BE49-F238E27FC236}">
                <a16:creationId xmlns:a16="http://schemas.microsoft.com/office/drawing/2014/main" id="{CE97D9AE-AB52-B9C6-D1FF-8F61188D2D7E}"/>
              </a:ext>
            </a:extLst>
          </p:cNvPr>
          <p:cNvGraphicFramePr>
            <a:graphicFrameLocks noGrp="1"/>
          </p:cNvGraphicFramePr>
          <p:nvPr>
            <p:extLst>
              <p:ext uri="{D42A27DB-BD31-4B8C-83A1-F6EECF244321}">
                <p14:modId xmlns:p14="http://schemas.microsoft.com/office/powerpoint/2010/main" val="447997829"/>
              </p:ext>
            </p:extLst>
          </p:nvPr>
        </p:nvGraphicFramePr>
        <p:xfrm>
          <a:off x="6308378" y="3422509"/>
          <a:ext cx="2428542" cy="1202934"/>
        </p:xfrm>
        <a:graphic>
          <a:graphicData uri="http://schemas.openxmlformats.org/drawingml/2006/table">
            <a:tbl>
              <a:tblPr firstRow="1" bandRow="1">
                <a:tableStyleId>{5C22544A-7EE6-4342-B048-85BDC9FD1C3A}</a:tableStyleId>
              </a:tblPr>
              <a:tblGrid>
                <a:gridCol w="842554">
                  <a:extLst>
                    <a:ext uri="{9D8B030D-6E8A-4147-A177-3AD203B41FA5}">
                      <a16:colId xmlns:a16="http://schemas.microsoft.com/office/drawing/2014/main" val="20000"/>
                    </a:ext>
                  </a:extLst>
                </a:gridCol>
                <a:gridCol w="373685">
                  <a:extLst>
                    <a:ext uri="{9D8B030D-6E8A-4147-A177-3AD203B41FA5}">
                      <a16:colId xmlns:a16="http://schemas.microsoft.com/office/drawing/2014/main" val="20001"/>
                    </a:ext>
                  </a:extLst>
                </a:gridCol>
                <a:gridCol w="369748">
                  <a:extLst>
                    <a:ext uri="{9D8B030D-6E8A-4147-A177-3AD203B41FA5}">
                      <a16:colId xmlns:a16="http://schemas.microsoft.com/office/drawing/2014/main" val="20002"/>
                    </a:ext>
                  </a:extLst>
                </a:gridCol>
                <a:gridCol w="396497">
                  <a:extLst>
                    <a:ext uri="{9D8B030D-6E8A-4147-A177-3AD203B41FA5}">
                      <a16:colId xmlns:a16="http://schemas.microsoft.com/office/drawing/2014/main" val="20003"/>
                    </a:ext>
                  </a:extLst>
                </a:gridCol>
                <a:gridCol w="446058">
                  <a:extLst>
                    <a:ext uri="{9D8B030D-6E8A-4147-A177-3AD203B41FA5}">
                      <a16:colId xmlns:a16="http://schemas.microsoft.com/office/drawing/2014/main" val="20004"/>
                    </a:ext>
                  </a:extLst>
                </a:gridCol>
              </a:tblGrid>
              <a:tr h="416082">
                <a:tc>
                  <a:txBody>
                    <a:bodyPr/>
                    <a:lstStyle/>
                    <a:p>
                      <a:r>
                        <a:rPr lang="pl-PL" sz="1100" dirty="0"/>
                        <a:t>Windy</a:t>
                      </a:r>
                    </a:p>
                  </a:txBody>
                  <a:tcPr marL="73426" marR="73426" marT="36713" marB="36713"/>
                </a:tc>
                <a:tc>
                  <a:txBody>
                    <a:bodyPr/>
                    <a:lstStyle/>
                    <a:p>
                      <a:r>
                        <a:rPr lang="pl-PL" sz="1100" dirty="0"/>
                        <a:t>Y</a:t>
                      </a:r>
                    </a:p>
                  </a:txBody>
                  <a:tcPr marL="73426" marR="73426" marT="36713" marB="36713"/>
                </a:tc>
                <a:tc>
                  <a:txBody>
                    <a:bodyPr/>
                    <a:lstStyle/>
                    <a:p>
                      <a:r>
                        <a:rPr lang="pl-PL" sz="1100" dirty="0"/>
                        <a:t>N</a:t>
                      </a:r>
                    </a:p>
                  </a:txBody>
                  <a:tcPr marL="73426" marR="73426" marT="36713" marB="36713"/>
                </a:tc>
                <a:tc>
                  <a:txBody>
                    <a:bodyPr/>
                    <a:lstStyle/>
                    <a:p>
                      <a:r>
                        <a:rPr lang="pl-PL" sz="1100" dirty="0"/>
                        <a:t>P(Y)</a:t>
                      </a:r>
                    </a:p>
                  </a:txBody>
                  <a:tcPr marL="73426" marR="73426" marT="36713" marB="36713"/>
                </a:tc>
                <a:tc>
                  <a:txBody>
                    <a:bodyPr/>
                    <a:lstStyle/>
                    <a:p>
                      <a:r>
                        <a:rPr lang="pl-PL" sz="1100" dirty="0"/>
                        <a:t>P(N)</a:t>
                      </a:r>
                    </a:p>
                  </a:txBody>
                  <a:tcPr marL="73426" marR="73426" marT="36713" marB="36713"/>
                </a:tc>
                <a:extLst>
                  <a:ext uri="{0D108BD9-81ED-4DB2-BD59-A6C34878D82A}">
                    <a16:rowId xmlns:a16="http://schemas.microsoft.com/office/drawing/2014/main" val="10000"/>
                  </a:ext>
                </a:extLst>
              </a:tr>
              <a:tr h="262284">
                <a:tc>
                  <a:txBody>
                    <a:bodyPr/>
                    <a:lstStyle/>
                    <a:p>
                      <a:r>
                        <a:rPr lang="pl-PL" sz="1100" dirty="0"/>
                        <a:t>True</a:t>
                      </a:r>
                    </a:p>
                  </a:txBody>
                  <a:tcPr marL="73426" marR="73426" marT="36713" marB="36713"/>
                </a:tc>
                <a:tc>
                  <a:txBody>
                    <a:bodyPr/>
                    <a:lstStyle/>
                    <a:p>
                      <a:r>
                        <a:rPr lang="pl-PL" sz="1100" dirty="0"/>
                        <a:t>2</a:t>
                      </a:r>
                    </a:p>
                  </a:txBody>
                  <a:tcPr marL="73426" marR="73426" marT="36713" marB="36713"/>
                </a:tc>
                <a:tc>
                  <a:txBody>
                    <a:bodyPr/>
                    <a:lstStyle/>
                    <a:p>
                      <a:r>
                        <a:rPr lang="pl-PL" sz="1100" dirty="0"/>
                        <a:t>3</a:t>
                      </a:r>
                    </a:p>
                  </a:txBody>
                  <a:tcPr marL="73426" marR="73426" marT="36713" marB="36713"/>
                </a:tc>
                <a:tc>
                  <a:txBody>
                    <a:bodyPr/>
                    <a:lstStyle/>
                    <a:p>
                      <a:r>
                        <a:rPr lang="pl-PL" sz="1100" dirty="0"/>
                        <a:t>2/8</a:t>
                      </a:r>
                    </a:p>
                  </a:txBody>
                  <a:tcPr marL="73426" marR="73426" marT="36713" marB="36713"/>
                </a:tc>
                <a:tc>
                  <a:txBody>
                    <a:bodyPr/>
                    <a:lstStyle/>
                    <a:p>
                      <a:r>
                        <a:rPr lang="pl-PL" sz="1100" dirty="0"/>
                        <a:t>3/5</a:t>
                      </a:r>
                    </a:p>
                  </a:txBody>
                  <a:tcPr marL="73426" marR="73426" marT="36713" marB="36713"/>
                </a:tc>
                <a:extLst>
                  <a:ext uri="{0D108BD9-81ED-4DB2-BD59-A6C34878D82A}">
                    <a16:rowId xmlns:a16="http://schemas.microsoft.com/office/drawing/2014/main" val="10001"/>
                  </a:ext>
                </a:extLst>
              </a:tr>
              <a:tr h="262284">
                <a:tc>
                  <a:txBody>
                    <a:bodyPr/>
                    <a:lstStyle/>
                    <a:p>
                      <a:r>
                        <a:rPr lang="pl-PL" sz="1100" dirty="0" err="1"/>
                        <a:t>False</a:t>
                      </a:r>
                      <a:endParaRPr lang="pl-PL" sz="1100" dirty="0"/>
                    </a:p>
                  </a:txBody>
                  <a:tcPr marL="73426" marR="73426" marT="36713" marB="36713"/>
                </a:tc>
                <a:tc>
                  <a:txBody>
                    <a:bodyPr/>
                    <a:lstStyle/>
                    <a:p>
                      <a:r>
                        <a:rPr lang="pl-PL" sz="1100" dirty="0"/>
                        <a:t>6</a:t>
                      </a:r>
                    </a:p>
                  </a:txBody>
                  <a:tcPr marL="73426" marR="73426" marT="36713" marB="36713"/>
                </a:tc>
                <a:tc>
                  <a:txBody>
                    <a:bodyPr/>
                    <a:lstStyle/>
                    <a:p>
                      <a:r>
                        <a:rPr lang="pl-PL" sz="1100" dirty="0"/>
                        <a:t>2</a:t>
                      </a:r>
                    </a:p>
                  </a:txBody>
                  <a:tcPr marL="73426" marR="73426" marT="36713" marB="36713"/>
                </a:tc>
                <a:tc>
                  <a:txBody>
                    <a:bodyPr/>
                    <a:lstStyle/>
                    <a:p>
                      <a:r>
                        <a:rPr lang="pl-PL" sz="1100" dirty="0"/>
                        <a:t>6/8</a:t>
                      </a:r>
                    </a:p>
                  </a:txBody>
                  <a:tcPr marL="73426" marR="73426" marT="36713" marB="36713"/>
                </a:tc>
                <a:tc>
                  <a:txBody>
                    <a:bodyPr/>
                    <a:lstStyle/>
                    <a:p>
                      <a:r>
                        <a:rPr lang="pl-PL" sz="1100" dirty="0"/>
                        <a:t>2/5</a:t>
                      </a:r>
                    </a:p>
                  </a:txBody>
                  <a:tcPr marL="73426" marR="73426" marT="36713" marB="36713"/>
                </a:tc>
                <a:extLst>
                  <a:ext uri="{0D108BD9-81ED-4DB2-BD59-A6C34878D82A}">
                    <a16:rowId xmlns:a16="http://schemas.microsoft.com/office/drawing/2014/main" val="10002"/>
                  </a:ext>
                </a:extLst>
              </a:tr>
              <a:tr h="262284">
                <a:tc>
                  <a:txBody>
                    <a:bodyPr/>
                    <a:lstStyle/>
                    <a:p>
                      <a:r>
                        <a:rPr lang="pl-PL" sz="1100" b="1" dirty="0"/>
                        <a:t>Suma</a:t>
                      </a:r>
                    </a:p>
                  </a:txBody>
                  <a:tcPr marL="73426" marR="73426" marT="36713" marB="36713"/>
                </a:tc>
                <a:tc>
                  <a:txBody>
                    <a:bodyPr/>
                    <a:lstStyle/>
                    <a:p>
                      <a:r>
                        <a:rPr lang="pl-PL" sz="1100" b="1" dirty="0"/>
                        <a:t>8</a:t>
                      </a:r>
                    </a:p>
                  </a:txBody>
                  <a:tcPr marL="73426" marR="73426" marT="36713" marB="36713"/>
                </a:tc>
                <a:tc>
                  <a:txBody>
                    <a:bodyPr/>
                    <a:lstStyle/>
                    <a:p>
                      <a:r>
                        <a:rPr lang="pl-PL" sz="1100" b="1" dirty="0"/>
                        <a:t>5</a:t>
                      </a:r>
                    </a:p>
                  </a:txBody>
                  <a:tcPr marL="73426" marR="73426" marT="36713" marB="36713"/>
                </a:tc>
                <a:tc>
                  <a:txBody>
                    <a:bodyPr/>
                    <a:lstStyle/>
                    <a:p>
                      <a:r>
                        <a:rPr lang="pl-PL" sz="1100" b="1" dirty="0"/>
                        <a:t>1</a:t>
                      </a:r>
                    </a:p>
                  </a:txBody>
                  <a:tcPr marL="73426" marR="73426" marT="36713" marB="36713"/>
                </a:tc>
                <a:tc>
                  <a:txBody>
                    <a:bodyPr/>
                    <a:lstStyle/>
                    <a:p>
                      <a:r>
                        <a:rPr lang="pl-PL" sz="1100" b="1" dirty="0"/>
                        <a:t>1</a:t>
                      </a:r>
                    </a:p>
                  </a:txBody>
                  <a:tcPr marL="73426" marR="73426" marT="36713" marB="36713"/>
                </a:tc>
                <a:extLst>
                  <a:ext uri="{0D108BD9-81ED-4DB2-BD59-A6C34878D82A}">
                    <a16:rowId xmlns:a16="http://schemas.microsoft.com/office/drawing/2014/main" val="10003"/>
                  </a:ext>
                </a:extLst>
              </a:tr>
            </a:tbl>
          </a:graphicData>
        </a:graphic>
      </p:graphicFrame>
      <p:graphicFrame>
        <p:nvGraphicFramePr>
          <p:cNvPr id="8" name="Tabela 7">
            <a:extLst>
              <a:ext uri="{FF2B5EF4-FFF2-40B4-BE49-F238E27FC236}">
                <a16:creationId xmlns:a16="http://schemas.microsoft.com/office/drawing/2014/main" id="{E1CDA421-57C7-CC3D-F75C-8A882C828C9A}"/>
              </a:ext>
            </a:extLst>
          </p:cNvPr>
          <p:cNvGraphicFramePr>
            <a:graphicFrameLocks noGrp="1"/>
          </p:cNvGraphicFramePr>
          <p:nvPr>
            <p:extLst>
              <p:ext uri="{D42A27DB-BD31-4B8C-83A1-F6EECF244321}">
                <p14:modId xmlns:p14="http://schemas.microsoft.com/office/powerpoint/2010/main" val="3012663354"/>
              </p:ext>
            </p:extLst>
          </p:nvPr>
        </p:nvGraphicFramePr>
        <p:xfrm>
          <a:off x="4997120" y="4893296"/>
          <a:ext cx="2081605" cy="1202934"/>
        </p:xfrm>
        <a:graphic>
          <a:graphicData uri="http://schemas.openxmlformats.org/drawingml/2006/table">
            <a:tbl>
              <a:tblPr firstRow="1" bandRow="1">
                <a:tableStyleId>{5C22544A-7EE6-4342-B048-85BDC9FD1C3A}</a:tableStyleId>
              </a:tblPr>
              <a:tblGrid>
                <a:gridCol w="927213">
                  <a:extLst>
                    <a:ext uri="{9D8B030D-6E8A-4147-A177-3AD203B41FA5}">
                      <a16:colId xmlns:a16="http://schemas.microsoft.com/office/drawing/2014/main" val="20000"/>
                    </a:ext>
                  </a:extLst>
                </a:gridCol>
                <a:gridCol w="411232">
                  <a:extLst>
                    <a:ext uri="{9D8B030D-6E8A-4147-A177-3AD203B41FA5}">
                      <a16:colId xmlns:a16="http://schemas.microsoft.com/office/drawing/2014/main" val="20001"/>
                    </a:ext>
                  </a:extLst>
                </a:gridCol>
                <a:gridCol w="743160">
                  <a:extLst>
                    <a:ext uri="{9D8B030D-6E8A-4147-A177-3AD203B41FA5}">
                      <a16:colId xmlns:a16="http://schemas.microsoft.com/office/drawing/2014/main" val="20002"/>
                    </a:ext>
                  </a:extLst>
                </a:gridCol>
              </a:tblGrid>
              <a:tr h="416082">
                <a:tc>
                  <a:txBody>
                    <a:bodyPr/>
                    <a:lstStyle/>
                    <a:p>
                      <a:r>
                        <a:rPr lang="pl-PL" sz="1100" dirty="0"/>
                        <a:t>Golf?</a:t>
                      </a:r>
                    </a:p>
                  </a:txBody>
                  <a:tcPr marL="73426" marR="73426" marT="36713" marB="36713"/>
                </a:tc>
                <a:tc>
                  <a:txBody>
                    <a:bodyPr/>
                    <a:lstStyle/>
                    <a:p>
                      <a:r>
                        <a:rPr lang="pl-PL" sz="1100" dirty="0"/>
                        <a:t>#</a:t>
                      </a:r>
                    </a:p>
                  </a:txBody>
                  <a:tcPr marL="73426" marR="73426" marT="36713" marB="36713"/>
                </a:tc>
                <a:tc>
                  <a:txBody>
                    <a:bodyPr/>
                    <a:lstStyle/>
                    <a:p>
                      <a:r>
                        <a:rPr lang="pl-PL" sz="1100" dirty="0"/>
                        <a:t>P</a:t>
                      </a:r>
                    </a:p>
                  </a:txBody>
                  <a:tcPr marL="73426" marR="73426" marT="36713" marB="36713"/>
                </a:tc>
                <a:extLst>
                  <a:ext uri="{0D108BD9-81ED-4DB2-BD59-A6C34878D82A}">
                    <a16:rowId xmlns:a16="http://schemas.microsoft.com/office/drawing/2014/main" val="10000"/>
                  </a:ext>
                </a:extLst>
              </a:tr>
              <a:tr h="262284">
                <a:tc>
                  <a:txBody>
                    <a:bodyPr/>
                    <a:lstStyle/>
                    <a:p>
                      <a:r>
                        <a:rPr lang="pl-PL" sz="1100" dirty="0"/>
                        <a:t>Y</a:t>
                      </a:r>
                    </a:p>
                  </a:txBody>
                  <a:tcPr marL="73426" marR="73426" marT="36713" marB="36713"/>
                </a:tc>
                <a:tc>
                  <a:txBody>
                    <a:bodyPr/>
                    <a:lstStyle/>
                    <a:p>
                      <a:r>
                        <a:rPr lang="pl-PL" sz="1100" dirty="0"/>
                        <a:t>8</a:t>
                      </a:r>
                    </a:p>
                  </a:txBody>
                  <a:tcPr marL="73426" marR="73426" marT="36713" marB="36713"/>
                </a:tc>
                <a:tc>
                  <a:txBody>
                    <a:bodyPr/>
                    <a:lstStyle/>
                    <a:p>
                      <a:r>
                        <a:rPr lang="pl-PL" sz="1100" dirty="0"/>
                        <a:t>8/13</a:t>
                      </a:r>
                    </a:p>
                  </a:txBody>
                  <a:tcPr marL="73426" marR="73426" marT="36713" marB="36713"/>
                </a:tc>
                <a:extLst>
                  <a:ext uri="{0D108BD9-81ED-4DB2-BD59-A6C34878D82A}">
                    <a16:rowId xmlns:a16="http://schemas.microsoft.com/office/drawing/2014/main" val="10001"/>
                  </a:ext>
                </a:extLst>
              </a:tr>
              <a:tr h="262284">
                <a:tc>
                  <a:txBody>
                    <a:bodyPr/>
                    <a:lstStyle/>
                    <a:p>
                      <a:r>
                        <a:rPr lang="pl-PL" sz="1100" dirty="0"/>
                        <a:t>N</a:t>
                      </a:r>
                    </a:p>
                  </a:txBody>
                  <a:tcPr marL="73426" marR="73426" marT="36713" marB="36713"/>
                </a:tc>
                <a:tc>
                  <a:txBody>
                    <a:bodyPr/>
                    <a:lstStyle/>
                    <a:p>
                      <a:r>
                        <a:rPr lang="pl-PL" sz="1100" dirty="0"/>
                        <a:t>5</a:t>
                      </a:r>
                    </a:p>
                  </a:txBody>
                  <a:tcPr marL="73426" marR="73426" marT="36713" marB="36713"/>
                </a:tc>
                <a:tc>
                  <a:txBody>
                    <a:bodyPr/>
                    <a:lstStyle/>
                    <a:p>
                      <a:r>
                        <a:rPr lang="pl-PL" sz="1100" dirty="0"/>
                        <a:t>5/13</a:t>
                      </a:r>
                    </a:p>
                  </a:txBody>
                  <a:tcPr marL="73426" marR="73426" marT="36713" marB="36713"/>
                </a:tc>
                <a:extLst>
                  <a:ext uri="{0D108BD9-81ED-4DB2-BD59-A6C34878D82A}">
                    <a16:rowId xmlns:a16="http://schemas.microsoft.com/office/drawing/2014/main" val="10002"/>
                  </a:ext>
                </a:extLst>
              </a:tr>
              <a:tr h="262284">
                <a:tc>
                  <a:txBody>
                    <a:bodyPr/>
                    <a:lstStyle/>
                    <a:p>
                      <a:r>
                        <a:rPr lang="pl-PL" sz="1100" b="1" dirty="0"/>
                        <a:t>Suma</a:t>
                      </a:r>
                    </a:p>
                  </a:txBody>
                  <a:tcPr marL="73426" marR="73426" marT="36713" marB="36713"/>
                </a:tc>
                <a:tc>
                  <a:txBody>
                    <a:bodyPr/>
                    <a:lstStyle/>
                    <a:p>
                      <a:r>
                        <a:rPr lang="pl-PL" sz="1100" b="1" dirty="0"/>
                        <a:t>13</a:t>
                      </a:r>
                    </a:p>
                  </a:txBody>
                  <a:tcPr marL="73426" marR="73426" marT="36713" marB="36713"/>
                </a:tc>
                <a:tc>
                  <a:txBody>
                    <a:bodyPr/>
                    <a:lstStyle/>
                    <a:p>
                      <a:r>
                        <a:rPr lang="pl-PL" sz="1100" b="1" dirty="0"/>
                        <a:t>1</a:t>
                      </a:r>
                    </a:p>
                  </a:txBody>
                  <a:tcPr marL="73426" marR="73426" marT="36713" marB="36713"/>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8794281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0E69D5-356E-1E08-7433-5C8D4B7CD4F0}"/>
              </a:ext>
            </a:extLst>
          </p:cNvPr>
          <p:cNvSpPr>
            <a:spLocks noGrp="1"/>
          </p:cNvSpPr>
          <p:nvPr>
            <p:ph type="title"/>
          </p:nvPr>
        </p:nvSpPr>
        <p:spPr/>
        <p:txBody>
          <a:bodyPr/>
          <a:lstStyle/>
          <a:p>
            <a:r>
              <a:rPr lang="pl-PL" dirty="0" err="1"/>
              <a:t>You</a:t>
            </a:r>
            <a:r>
              <a:rPr lang="pl-PL" dirty="0"/>
              <a:t> </a:t>
            </a:r>
            <a:r>
              <a:rPr lang="pl-PL" dirty="0" err="1"/>
              <a:t>will</a:t>
            </a:r>
            <a:r>
              <a:rPr lang="pl-PL" dirty="0"/>
              <a:t> </a:t>
            </a:r>
            <a:r>
              <a:rPr lang="pl-PL" dirty="0" err="1"/>
              <a:t>hate</a:t>
            </a:r>
            <a:r>
              <a:rPr lang="pl-PL" dirty="0"/>
              <a:t> me for </a:t>
            </a:r>
            <a:r>
              <a:rPr lang="pl-PL" dirty="0" err="1"/>
              <a:t>that</a:t>
            </a:r>
            <a:r>
              <a:rPr lang="pl-PL" dirty="0"/>
              <a:t> </a:t>
            </a:r>
            <a:r>
              <a:rPr lang="pl-PL" dirty="0">
                <a:sym typeface="Wingdings" panose="05000000000000000000" pitchFamily="2" charset="2"/>
              </a:rPr>
              <a:t></a:t>
            </a:r>
            <a:endParaRPr lang="pl-PL" dirty="0"/>
          </a:p>
        </p:txBody>
      </p:sp>
      <p:graphicFrame>
        <p:nvGraphicFramePr>
          <p:cNvPr id="4" name="Tabela 3">
            <a:extLst>
              <a:ext uri="{FF2B5EF4-FFF2-40B4-BE49-F238E27FC236}">
                <a16:creationId xmlns:a16="http://schemas.microsoft.com/office/drawing/2014/main" id="{C526E8ED-0688-6D69-6DAF-5A5BECBE98E8}"/>
              </a:ext>
            </a:extLst>
          </p:cNvPr>
          <p:cNvGraphicFramePr>
            <a:graphicFrameLocks noGrp="1"/>
          </p:cNvGraphicFramePr>
          <p:nvPr>
            <p:extLst>
              <p:ext uri="{D42A27DB-BD31-4B8C-83A1-F6EECF244321}">
                <p14:modId xmlns:p14="http://schemas.microsoft.com/office/powerpoint/2010/main" val="3933762365"/>
              </p:ext>
            </p:extLst>
          </p:nvPr>
        </p:nvGraphicFramePr>
        <p:xfrm>
          <a:off x="2827824" y="1619253"/>
          <a:ext cx="6096000" cy="4668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233400">
                <a:tc>
                  <a:txBody>
                    <a:bodyPr/>
                    <a:lstStyle/>
                    <a:p>
                      <a:pPr algn="ctr" fontAlgn="b"/>
                      <a:r>
                        <a:rPr lang="pl-PL" sz="1100" b="1" u="none" strike="noStrike" dirty="0">
                          <a:effectLst/>
                        </a:rPr>
                        <a:t>Outlook</a:t>
                      </a:r>
                      <a:endParaRPr lang="pl-PL" sz="1100" b="1" i="0" u="none" strike="noStrike" dirty="0">
                        <a:solidFill>
                          <a:srgbClr val="000000"/>
                        </a:solidFill>
                        <a:effectLst/>
                        <a:latin typeface="Calibri"/>
                      </a:endParaRPr>
                    </a:p>
                  </a:txBody>
                  <a:tcPr marL="4763" marR="4763" marT="4763" marB="0" anchor="ctr"/>
                </a:tc>
                <a:tc>
                  <a:txBody>
                    <a:bodyPr/>
                    <a:lstStyle/>
                    <a:p>
                      <a:pPr algn="ctr" fontAlgn="b"/>
                      <a:r>
                        <a:rPr lang="pl-PL" sz="1100" b="1" u="none" strike="noStrike">
                          <a:effectLst/>
                        </a:rPr>
                        <a:t>Temperature</a:t>
                      </a:r>
                      <a:endParaRPr lang="pl-PL" sz="1100" b="1" i="0" u="none" strike="noStrike">
                        <a:solidFill>
                          <a:srgbClr val="000000"/>
                        </a:solidFill>
                        <a:effectLst/>
                        <a:latin typeface="Calibri"/>
                      </a:endParaRPr>
                    </a:p>
                  </a:txBody>
                  <a:tcPr marL="4763" marR="4763" marT="4763" marB="0" anchor="ctr"/>
                </a:tc>
                <a:tc>
                  <a:txBody>
                    <a:bodyPr/>
                    <a:lstStyle/>
                    <a:p>
                      <a:pPr algn="ctr" fontAlgn="b"/>
                      <a:r>
                        <a:rPr lang="pl-PL" sz="1100" b="1" u="none" strike="noStrike" dirty="0" err="1">
                          <a:effectLst/>
                        </a:rPr>
                        <a:t>Humidity</a:t>
                      </a:r>
                      <a:endParaRPr lang="pl-PL" sz="1100" b="1" i="0" u="none" strike="noStrike" dirty="0">
                        <a:solidFill>
                          <a:srgbClr val="000000"/>
                        </a:solidFill>
                        <a:effectLst/>
                        <a:latin typeface="Calibri"/>
                      </a:endParaRPr>
                    </a:p>
                  </a:txBody>
                  <a:tcPr marL="4763" marR="4763" marT="4763" marB="0" anchor="ctr"/>
                </a:tc>
                <a:tc>
                  <a:txBody>
                    <a:bodyPr/>
                    <a:lstStyle/>
                    <a:p>
                      <a:pPr algn="ctr" fontAlgn="b"/>
                      <a:r>
                        <a:rPr lang="pl-PL" sz="1100" b="1" u="none" strike="noStrike">
                          <a:effectLst/>
                        </a:rPr>
                        <a:t>Windy</a:t>
                      </a:r>
                      <a:endParaRPr lang="pl-PL" sz="1100" b="1" i="0" u="none" strike="noStrike">
                        <a:solidFill>
                          <a:srgbClr val="000000"/>
                        </a:solidFill>
                        <a:effectLst/>
                        <a:latin typeface="Calibri"/>
                      </a:endParaRPr>
                    </a:p>
                  </a:txBody>
                  <a:tcPr marL="4763" marR="4763" marT="4763" marB="0" anchor="ctr"/>
                </a:tc>
                <a:tc>
                  <a:txBody>
                    <a:bodyPr/>
                    <a:lstStyle/>
                    <a:p>
                      <a:pPr algn="ctr" fontAlgn="b"/>
                      <a:r>
                        <a:rPr lang="pl-PL" sz="1100" b="1" u="none" strike="noStrike" dirty="0">
                          <a:effectLst/>
                        </a:rPr>
                        <a:t>Play Golf</a:t>
                      </a:r>
                      <a:endParaRPr lang="pl-PL" sz="1100" b="1" i="0" u="none" strike="noStrike" dirty="0">
                        <a:solidFill>
                          <a:srgbClr val="000000"/>
                        </a:solidFill>
                        <a:effectLst/>
                        <a:latin typeface="Calibri"/>
                      </a:endParaRPr>
                    </a:p>
                  </a:txBody>
                  <a:tcPr marL="4763" marR="4763" marT="4763" marB="0" anchor="ctr"/>
                </a:tc>
                <a:extLst>
                  <a:ext uri="{0D108BD9-81ED-4DB2-BD59-A6C34878D82A}">
                    <a16:rowId xmlns:a16="http://schemas.microsoft.com/office/drawing/2014/main" val="10000"/>
                  </a:ext>
                </a:extLst>
              </a:tr>
              <a:tr h="233400">
                <a:tc>
                  <a:txBody>
                    <a:bodyPr/>
                    <a:lstStyle/>
                    <a:p>
                      <a:pPr algn="ctr" fontAlgn="b"/>
                      <a:r>
                        <a:rPr lang="pl-PL" sz="1100" u="none" strike="noStrike" dirty="0" err="1">
                          <a:solidFill>
                            <a:srgbClr val="00B0F0"/>
                          </a:solidFill>
                          <a:effectLst/>
                        </a:rPr>
                        <a:t>Rainy</a:t>
                      </a:r>
                      <a:endParaRPr lang="pl-PL" sz="1100" b="0" i="0" u="none" strike="noStrike" dirty="0">
                        <a:solidFill>
                          <a:srgbClr val="00B0F0"/>
                        </a:solidFill>
                        <a:effectLst/>
                        <a:latin typeface="Calibri"/>
                      </a:endParaRPr>
                    </a:p>
                  </a:txBody>
                  <a:tcPr marL="4763" marR="4763" marT="4763" marB="0" anchor="ctr"/>
                </a:tc>
                <a:tc>
                  <a:txBody>
                    <a:bodyPr/>
                    <a:lstStyle/>
                    <a:p>
                      <a:pPr algn="ctr" fontAlgn="b"/>
                      <a:r>
                        <a:rPr lang="pl-PL" sz="1100" u="none" strike="noStrike" dirty="0" err="1">
                          <a:solidFill>
                            <a:srgbClr val="00B0F0"/>
                          </a:solidFill>
                          <a:effectLst/>
                        </a:rPr>
                        <a:t>Mild</a:t>
                      </a:r>
                      <a:endParaRPr lang="pl-PL" sz="1100" b="0" i="0" u="none" strike="noStrike" dirty="0">
                        <a:solidFill>
                          <a:srgbClr val="00B0F0"/>
                        </a:solidFill>
                        <a:effectLst/>
                        <a:latin typeface="Calibri"/>
                      </a:endParaRPr>
                    </a:p>
                  </a:txBody>
                  <a:tcPr marL="4763" marR="4763" marT="4763" marB="0" anchor="ctr"/>
                </a:tc>
                <a:tc>
                  <a:txBody>
                    <a:bodyPr/>
                    <a:lstStyle/>
                    <a:p>
                      <a:pPr algn="ctr" fontAlgn="b"/>
                      <a:r>
                        <a:rPr lang="pl-PL" sz="1100" u="none" strike="noStrike">
                          <a:solidFill>
                            <a:srgbClr val="00B0F0"/>
                          </a:solidFill>
                          <a:effectLst/>
                        </a:rPr>
                        <a:t>Normal</a:t>
                      </a:r>
                      <a:endParaRPr lang="pl-PL" sz="1100" b="0" i="0" u="none" strike="noStrike">
                        <a:solidFill>
                          <a:srgbClr val="00B0F0"/>
                        </a:solidFill>
                        <a:effectLst/>
                        <a:latin typeface="Calibri"/>
                      </a:endParaRPr>
                    </a:p>
                  </a:txBody>
                  <a:tcPr marL="4763" marR="4763" marT="4763" marB="0" anchor="ctr"/>
                </a:tc>
                <a:tc>
                  <a:txBody>
                    <a:bodyPr/>
                    <a:lstStyle/>
                    <a:p>
                      <a:pPr algn="ctr" fontAlgn="b"/>
                      <a:r>
                        <a:rPr lang="pl-PL" sz="1100" u="none" strike="noStrike">
                          <a:solidFill>
                            <a:srgbClr val="00B0F0"/>
                          </a:solidFill>
                          <a:effectLst/>
                        </a:rPr>
                        <a:t>True</a:t>
                      </a:r>
                      <a:endParaRPr lang="pl-PL" sz="1100" b="0" i="0" u="none" strike="noStrike">
                        <a:solidFill>
                          <a:srgbClr val="00B0F0"/>
                        </a:solidFill>
                        <a:effectLst/>
                        <a:latin typeface="Calibri"/>
                      </a:endParaRPr>
                    </a:p>
                  </a:txBody>
                  <a:tcPr marL="4763" marR="4763" marT="4763" marB="0" anchor="ctr"/>
                </a:tc>
                <a:tc>
                  <a:txBody>
                    <a:bodyPr/>
                    <a:lstStyle/>
                    <a:p>
                      <a:pPr algn="ctr" fontAlgn="b"/>
                      <a:r>
                        <a:rPr lang="pl-PL" sz="1100" u="none" strike="noStrike" dirty="0">
                          <a:solidFill>
                            <a:srgbClr val="00B0F0"/>
                          </a:solidFill>
                          <a:effectLst/>
                        </a:rPr>
                        <a:t>???</a:t>
                      </a:r>
                      <a:endParaRPr lang="pl-PL" sz="1100" b="0" i="0" u="none" strike="noStrike" dirty="0">
                        <a:solidFill>
                          <a:srgbClr val="00B0F0"/>
                        </a:solidFill>
                        <a:effectLst/>
                        <a:latin typeface="Calibri"/>
                      </a:endParaRPr>
                    </a:p>
                  </a:txBody>
                  <a:tcPr marL="4763" marR="4763" marT="4763" marB="0" anchor="ctr"/>
                </a:tc>
                <a:extLst>
                  <a:ext uri="{0D108BD9-81ED-4DB2-BD59-A6C34878D82A}">
                    <a16:rowId xmlns:a16="http://schemas.microsoft.com/office/drawing/2014/main" val="10001"/>
                  </a:ext>
                </a:extLst>
              </a:tr>
            </a:tbl>
          </a:graphicData>
        </a:graphic>
      </p:graphicFrame>
      <mc:AlternateContent xmlns:mc="http://schemas.openxmlformats.org/markup-compatibility/2006">
        <mc:Choice xmlns:a14="http://schemas.microsoft.com/office/drawing/2010/main" Requires="a14">
          <p:sp>
            <p:nvSpPr>
              <p:cNvPr id="5" name="pole tekstowe 4">
                <a:extLst>
                  <a:ext uri="{FF2B5EF4-FFF2-40B4-BE49-F238E27FC236}">
                    <a16:creationId xmlns:a16="http://schemas.microsoft.com/office/drawing/2014/main" id="{D2FAE827-7A01-2358-FBF0-762097671AF8}"/>
                  </a:ext>
                </a:extLst>
              </p:cNvPr>
              <p:cNvSpPr txBox="1"/>
              <p:nvPr/>
            </p:nvSpPr>
            <p:spPr>
              <a:xfrm>
                <a:off x="1833956" y="2097934"/>
                <a:ext cx="1843005"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a:rPr>
                        <m:t>𝑃</m:t>
                      </m:r>
                      <m:r>
                        <a:rPr lang="pl-PL" b="0" i="1" smtClean="0">
                          <a:latin typeface="Cambria Math"/>
                        </a:rPr>
                        <m:t>(</m:t>
                      </m:r>
                      <m:r>
                        <a:rPr lang="pl-PL" b="0" i="1" smtClean="0">
                          <a:latin typeface="Cambria Math"/>
                        </a:rPr>
                        <m:t>𝑅𝑎𝑖𝑛𝑦</m:t>
                      </m:r>
                      <m:r>
                        <a:rPr lang="pl-PL" b="0" i="1" smtClean="0">
                          <a:latin typeface="Cambria Math"/>
                        </a:rPr>
                        <m:t>|</m:t>
                      </m:r>
                      <m:r>
                        <a:rPr lang="pl-PL" b="0" i="1" smtClean="0">
                          <a:latin typeface="Cambria Math"/>
                        </a:rPr>
                        <m:t>𝑌</m:t>
                      </m:r>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1</m:t>
                          </m:r>
                        </m:num>
                        <m:den>
                          <m:r>
                            <a:rPr lang="pl-PL" b="0" i="1" smtClean="0">
                              <a:latin typeface="Cambria Math"/>
                            </a:rPr>
                            <m:t>8</m:t>
                          </m:r>
                        </m:den>
                      </m:f>
                    </m:oMath>
                  </m:oMathPara>
                </a14:m>
                <a:endParaRPr lang="pl-PL" dirty="0"/>
              </a:p>
            </p:txBody>
          </p:sp>
        </mc:Choice>
        <mc:Fallback>
          <p:sp>
            <p:nvSpPr>
              <p:cNvPr id="5" name="pole tekstowe 4">
                <a:extLst>
                  <a:ext uri="{FF2B5EF4-FFF2-40B4-BE49-F238E27FC236}">
                    <a16:creationId xmlns:a16="http://schemas.microsoft.com/office/drawing/2014/main" id="{D2FAE827-7A01-2358-FBF0-762097671AF8}"/>
                  </a:ext>
                </a:extLst>
              </p:cNvPr>
              <p:cNvSpPr txBox="1">
                <a:spLocks noRot="1" noChangeAspect="1" noMove="1" noResize="1" noEditPoints="1" noAdjustHandles="1" noChangeArrowheads="1" noChangeShapeType="1" noTextEdit="1"/>
              </p:cNvSpPr>
              <p:nvPr/>
            </p:nvSpPr>
            <p:spPr>
              <a:xfrm>
                <a:off x="1833956" y="2097934"/>
                <a:ext cx="1843005" cy="612732"/>
              </a:xfrm>
              <a:prstGeom prst="rect">
                <a:avLst/>
              </a:prstGeom>
              <a:blipFill>
                <a:blip r:embed="rId2"/>
                <a:stretch>
                  <a:fillRect/>
                </a:stretch>
              </a:blipFill>
            </p:spPr>
            <p:txBody>
              <a:bodyPr/>
              <a:lstStyle/>
              <a:p>
                <a:r>
                  <a:rPr lang="pl-PL">
                    <a:noFill/>
                  </a:rPr>
                  <a:t> </a:t>
                </a:r>
              </a:p>
            </p:txBody>
          </p:sp>
        </mc:Fallback>
      </mc:AlternateContent>
      <mc:AlternateContent xmlns:mc="http://schemas.openxmlformats.org/markup-compatibility/2006">
        <mc:Choice xmlns:a14="http://schemas.microsoft.com/office/drawing/2010/main" Requires="a14">
          <p:sp>
            <p:nvSpPr>
              <p:cNvPr id="6" name="pole tekstowe 5">
                <a:extLst>
                  <a:ext uri="{FF2B5EF4-FFF2-40B4-BE49-F238E27FC236}">
                    <a16:creationId xmlns:a16="http://schemas.microsoft.com/office/drawing/2014/main" id="{DA8692D1-673D-798A-D243-1946B370B50D}"/>
                  </a:ext>
                </a:extLst>
              </p:cNvPr>
              <p:cNvSpPr txBox="1"/>
              <p:nvPr/>
            </p:nvSpPr>
            <p:spPr>
              <a:xfrm>
                <a:off x="1819529" y="2710666"/>
                <a:ext cx="1871859"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a:rPr>
                        <m:t>𝑃</m:t>
                      </m:r>
                      <m:r>
                        <a:rPr lang="pl-PL" b="0" i="1" smtClean="0">
                          <a:latin typeface="Cambria Math"/>
                        </a:rPr>
                        <m:t>(</m:t>
                      </m:r>
                      <m:r>
                        <a:rPr lang="pl-PL" b="0" i="1" smtClean="0">
                          <a:latin typeface="Cambria Math"/>
                        </a:rPr>
                        <m:t>𝑅𝑎𝑖𝑛𝑦</m:t>
                      </m:r>
                      <m:r>
                        <a:rPr lang="pl-PL" b="0" i="1" smtClean="0">
                          <a:latin typeface="Cambria Math"/>
                        </a:rPr>
                        <m:t>|</m:t>
                      </m:r>
                      <m:r>
                        <a:rPr lang="pl-PL" b="0" i="1" smtClean="0">
                          <a:latin typeface="Cambria Math"/>
                        </a:rPr>
                        <m:t>𝑁</m:t>
                      </m:r>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3</m:t>
                          </m:r>
                        </m:num>
                        <m:den>
                          <m:r>
                            <a:rPr lang="pl-PL" b="0" i="1" smtClean="0">
                              <a:latin typeface="Cambria Math"/>
                            </a:rPr>
                            <m:t>5</m:t>
                          </m:r>
                        </m:den>
                      </m:f>
                    </m:oMath>
                  </m:oMathPara>
                </a14:m>
                <a:endParaRPr lang="pl-PL" dirty="0"/>
              </a:p>
            </p:txBody>
          </p:sp>
        </mc:Choice>
        <mc:Fallback>
          <p:sp>
            <p:nvSpPr>
              <p:cNvPr id="6" name="pole tekstowe 5">
                <a:extLst>
                  <a:ext uri="{FF2B5EF4-FFF2-40B4-BE49-F238E27FC236}">
                    <a16:creationId xmlns:a16="http://schemas.microsoft.com/office/drawing/2014/main" id="{DA8692D1-673D-798A-D243-1946B370B50D}"/>
                  </a:ext>
                </a:extLst>
              </p:cNvPr>
              <p:cNvSpPr txBox="1">
                <a:spLocks noRot="1" noChangeAspect="1" noMove="1" noResize="1" noEditPoints="1" noAdjustHandles="1" noChangeArrowheads="1" noChangeShapeType="1" noTextEdit="1"/>
              </p:cNvSpPr>
              <p:nvPr/>
            </p:nvSpPr>
            <p:spPr>
              <a:xfrm>
                <a:off x="1819529" y="2710666"/>
                <a:ext cx="1871859" cy="612796"/>
              </a:xfrm>
              <a:prstGeom prst="rect">
                <a:avLst/>
              </a:prstGeom>
              <a:blipFill>
                <a:blip r:embed="rId3"/>
                <a:stretch>
                  <a:fillRect/>
                </a:stretch>
              </a:blipFill>
            </p:spPr>
            <p:txBody>
              <a:bodyPr/>
              <a:lstStyle/>
              <a:p>
                <a:r>
                  <a:rPr lang="pl-PL">
                    <a:noFill/>
                  </a:rPr>
                  <a:t> </a:t>
                </a:r>
              </a:p>
            </p:txBody>
          </p:sp>
        </mc:Fallback>
      </mc:AlternateContent>
      <mc:AlternateContent xmlns:mc="http://schemas.openxmlformats.org/markup-compatibility/2006">
        <mc:Choice xmlns:a14="http://schemas.microsoft.com/office/drawing/2010/main" Requires="a14">
          <p:sp>
            <p:nvSpPr>
              <p:cNvPr id="7" name="pole tekstowe 6">
                <a:extLst>
                  <a:ext uri="{FF2B5EF4-FFF2-40B4-BE49-F238E27FC236}">
                    <a16:creationId xmlns:a16="http://schemas.microsoft.com/office/drawing/2014/main" id="{4A85FBA4-6819-466C-15CD-12B4D32F5DF4}"/>
                  </a:ext>
                </a:extLst>
              </p:cNvPr>
              <p:cNvSpPr txBox="1"/>
              <p:nvPr/>
            </p:nvSpPr>
            <p:spPr>
              <a:xfrm>
                <a:off x="3983101" y="2099326"/>
                <a:ext cx="1710084"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a:rPr>
                        <m:t>𝑃</m:t>
                      </m:r>
                      <m:r>
                        <a:rPr lang="pl-PL" b="0" i="1" smtClean="0">
                          <a:latin typeface="Cambria Math"/>
                        </a:rPr>
                        <m:t>(</m:t>
                      </m:r>
                      <m:r>
                        <a:rPr lang="pl-PL" b="0" i="1" smtClean="0">
                          <a:latin typeface="Cambria Math"/>
                        </a:rPr>
                        <m:t>𝑀𝑖𝑙𝑑</m:t>
                      </m:r>
                      <m:r>
                        <a:rPr lang="pl-PL" b="0" i="1" smtClean="0">
                          <a:latin typeface="Cambria Math"/>
                        </a:rPr>
                        <m:t>|</m:t>
                      </m:r>
                      <m:r>
                        <a:rPr lang="pl-PL" b="0" i="1" smtClean="0">
                          <a:latin typeface="Cambria Math"/>
                        </a:rPr>
                        <m:t>𝑌</m:t>
                      </m:r>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3</m:t>
                          </m:r>
                        </m:num>
                        <m:den>
                          <m:r>
                            <a:rPr lang="pl-PL" b="0" i="1" smtClean="0">
                              <a:latin typeface="Cambria Math"/>
                            </a:rPr>
                            <m:t>8</m:t>
                          </m:r>
                        </m:den>
                      </m:f>
                    </m:oMath>
                  </m:oMathPara>
                </a14:m>
                <a:endParaRPr lang="pl-PL" dirty="0"/>
              </a:p>
            </p:txBody>
          </p:sp>
        </mc:Choice>
        <mc:Fallback>
          <p:sp>
            <p:nvSpPr>
              <p:cNvPr id="7" name="pole tekstowe 6">
                <a:extLst>
                  <a:ext uri="{FF2B5EF4-FFF2-40B4-BE49-F238E27FC236}">
                    <a16:creationId xmlns:a16="http://schemas.microsoft.com/office/drawing/2014/main" id="{4A85FBA4-6819-466C-15CD-12B4D32F5DF4}"/>
                  </a:ext>
                </a:extLst>
              </p:cNvPr>
              <p:cNvSpPr txBox="1">
                <a:spLocks noRot="1" noChangeAspect="1" noMove="1" noResize="1" noEditPoints="1" noAdjustHandles="1" noChangeArrowheads="1" noChangeShapeType="1" noTextEdit="1"/>
              </p:cNvSpPr>
              <p:nvPr/>
            </p:nvSpPr>
            <p:spPr>
              <a:xfrm>
                <a:off x="3983101" y="2099326"/>
                <a:ext cx="1710084" cy="612732"/>
              </a:xfrm>
              <a:prstGeom prst="rect">
                <a:avLst/>
              </a:prstGeom>
              <a:blipFill>
                <a:blip r:embed="rId4"/>
                <a:stretch>
                  <a:fillRect/>
                </a:stretch>
              </a:blipFill>
            </p:spPr>
            <p:txBody>
              <a:bodyPr/>
              <a:lstStyle/>
              <a:p>
                <a:r>
                  <a:rPr lang="pl-PL">
                    <a:noFill/>
                  </a:rPr>
                  <a:t> </a:t>
                </a:r>
              </a:p>
            </p:txBody>
          </p:sp>
        </mc:Fallback>
      </mc:AlternateContent>
      <mc:AlternateContent xmlns:mc="http://schemas.openxmlformats.org/markup-compatibility/2006">
        <mc:Choice xmlns:a14="http://schemas.microsoft.com/office/drawing/2010/main" Requires="a14">
          <p:sp>
            <p:nvSpPr>
              <p:cNvPr id="8" name="pole tekstowe 7">
                <a:extLst>
                  <a:ext uri="{FF2B5EF4-FFF2-40B4-BE49-F238E27FC236}">
                    <a16:creationId xmlns:a16="http://schemas.microsoft.com/office/drawing/2014/main" id="{19785C1E-2030-278C-1828-FA526CF30C31}"/>
                  </a:ext>
                </a:extLst>
              </p:cNvPr>
              <p:cNvSpPr txBox="1"/>
              <p:nvPr/>
            </p:nvSpPr>
            <p:spPr>
              <a:xfrm>
                <a:off x="3968674" y="2712058"/>
                <a:ext cx="1738938"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a:rPr>
                        <m:t>𝑃</m:t>
                      </m:r>
                      <m:r>
                        <a:rPr lang="pl-PL" b="0" i="1" smtClean="0">
                          <a:latin typeface="Cambria Math"/>
                        </a:rPr>
                        <m:t>(</m:t>
                      </m:r>
                      <m:r>
                        <a:rPr lang="pl-PL" b="0" i="1" smtClean="0">
                          <a:latin typeface="Cambria Math"/>
                        </a:rPr>
                        <m:t>𝑀𝑖𝑙𝑑</m:t>
                      </m:r>
                      <m:r>
                        <a:rPr lang="pl-PL" b="0" i="1" smtClean="0">
                          <a:latin typeface="Cambria Math"/>
                        </a:rPr>
                        <m:t>|</m:t>
                      </m:r>
                      <m:r>
                        <a:rPr lang="pl-PL" b="0" i="1" smtClean="0">
                          <a:latin typeface="Cambria Math"/>
                        </a:rPr>
                        <m:t>𝑁</m:t>
                      </m:r>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2</m:t>
                          </m:r>
                        </m:num>
                        <m:den>
                          <m:r>
                            <a:rPr lang="pl-PL" b="0" i="1" smtClean="0">
                              <a:latin typeface="Cambria Math"/>
                            </a:rPr>
                            <m:t>5</m:t>
                          </m:r>
                        </m:den>
                      </m:f>
                    </m:oMath>
                  </m:oMathPara>
                </a14:m>
                <a:endParaRPr lang="pl-PL" dirty="0"/>
              </a:p>
            </p:txBody>
          </p:sp>
        </mc:Choice>
        <mc:Fallback>
          <p:sp>
            <p:nvSpPr>
              <p:cNvPr id="8" name="pole tekstowe 7">
                <a:extLst>
                  <a:ext uri="{FF2B5EF4-FFF2-40B4-BE49-F238E27FC236}">
                    <a16:creationId xmlns:a16="http://schemas.microsoft.com/office/drawing/2014/main" id="{19785C1E-2030-278C-1828-FA526CF30C31}"/>
                  </a:ext>
                </a:extLst>
              </p:cNvPr>
              <p:cNvSpPr txBox="1">
                <a:spLocks noRot="1" noChangeAspect="1" noMove="1" noResize="1" noEditPoints="1" noAdjustHandles="1" noChangeArrowheads="1" noChangeShapeType="1" noTextEdit="1"/>
              </p:cNvSpPr>
              <p:nvPr/>
            </p:nvSpPr>
            <p:spPr>
              <a:xfrm>
                <a:off x="3968674" y="2712058"/>
                <a:ext cx="1738938" cy="612796"/>
              </a:xfrm>
              <a:prstGeom prst="rect">
                <a:avLst/>
              </a:prstGeom>
              <a:blipFill>
                <a:blip r:embed="rId5"/>
                <a:stretch>
                  <a:fillRect/>
                </a:stretch>
              </a:blipFill>
            </p:spPr>
            <p:txBody>
              <a:bodyPr/>
              <a:lstStyle/>
              <a:p>
                <a:r>
                  <a:rPr lang="pl-PL">
                    <a:noFill/>
                  </a:rPr>
                  <a:t> </a:t>
                </a:r>
              </a:p>
            </p:txBody>
          </p:sp>
        </mc:Fallback>
      </mc:AlternateContent>
      <mc:AlternateContent xmlns:mc="http://schemas.openxmlformats.org/markup-compatibility/2006">
        <mc:Choice xmlns:a14="http://schemas.microsoft.com/office/drawing/2010/main" Requires="a14">
          <p:sp>
            <p:nvSpPr>
              <p:cNvPr id="9" name="pole tekstowe 8">
                <a:extLst>
                  <a:ext uri="{FF2B5EF4-FFF2-40B4-BE49-F238E27FC236}">
                    <a16:creationId xmlns:a16="http://schemas.microsoft.com/office/drawing/2014/main" id="{254F160B-FD72-2685-5C38-10C346F1C1BA}"/>
                  </a:ext>
                </a:extLst>
              </p:cNvPr>
              <p:cNvSpPr txBox="1"/>
              <p:nvPr/>
            </p:nvSpPr>
            <p:spPr>
              <a:xfrm>
                <a:off x="6080604" y="2099326"/>
                <a:ext cx="2029082" cy="61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a:rPr>
                        <m:t>𝑃</m:t>
                      </m:r>
                      <m:r>
                        <a:rPr lang="pl-PL" b="0" i="1" smtClean="0">
                          <a:latin typeface="Cambria Math"/>
                        </a:rPr>
                        <m:t>(</m:t>
                      </m:r>
                      <m:r>
                        <a:rPr lang="pl-PL" b="0" i="1" smtClean="0">
                          <a:latin typeface="Cambria Math"/>
                        </a:rPr>
                        <m:t>𝑁𝑜𝑟𝑚𝑎𝑙</m:t>
                      </m:r>
                      <m:r>
                        <a:rPr lang="pl-PL" b="0" i="1" smtClean="0">
                          <a:latin typeface="Cambria Math"/>
                        </a:rPr>
                        <m:t>|</m:t>
                      </m:r>
                      <m:r>
                        <a:rPr lang="pl-PL" b="0" i="1" smtClean="0">
                          <a:latin typeface="Cambria Math"/>
                        </a:rPr>
                        <m:t>𝑌</m:t>
                      </m:r>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5</m:t>
                          </m:r>
                        </m:num>
                        <m:den>
                          <m:r>
                            <a:rPr lang="pl-PL" b="0" i="1" smtClean="0">
                              <a:latin typeface="Cambria Math"/>
                            </a:rPr>
                            <m:t>8</m:t>
                          </m:r>
                        </m:den>
                      </m:f>
                    </m:oMath>
                  </m:oMathPara>
                </a14:m>
                <a:endParaRPr lang="pl-PL" dirty="0"/>
              </a:p>
            </p:txBody>
          </p:sp>
        </mc:Choice>
        <mc:Fallback>
          <p:sp>
            <p:nvSpPr>
              <p:cNvPr id="9" name="pole tekstowe 8">
                <a:extLst>
                  <a:ext uri="{FF2B5EF4-FFF2-40B4-BE49-F238E27FC236}">
                    <a16:creationId xmlns:a16="http://schemas.microsoft.com/office/drawing/2014/main" id="{254F160B-FD72-2685-5C38-10C346F1C1BA}"/>
                  </a:ext>
                </a:extLst>
              </p:cNvPr>
              <p:cNvSpPr txBox="1">
                <a:spLocks noRot="1" noChangeAspect="1" noMove="1" noResize="1" noEditPoints="1" noAdjustHandles="1" noChangeArrowheads="1" noChangeShapeType="1" noTextEdit="1"/>
              </p:cNvSpPr>
              <p:nvPr/>
            </p:nvSpPr>
            <p:spPr>
              <a:xfrm>
                <a:off x="6080604" y="2099326"/>
                <a:ext cx="2029082" cy="618311"/>
              </a:xfrm>
              <a:prstGeom prst="rect">
                <a:avLst/>
              </a:prstGeom>
              <a:blipFill>
                <a:blip r:embed="rId6"/>
                <a:stretch>
                  <a:fillRect/>
                </a:stretch>
              </a:blipFill>
            </p:spPr>
            <p:txBody>
              <a:bodyPr/>
              <a:lstStyle/>
              <a:p>
                <a:r>
                  <a:rPr lang="pl-PL">
                    <a:noFill/>
                  </a:rPr>
                  <a:t> </a:t>
                </a:r>
              </a:p>
            </p:txBody>
          </p:sp>
        </mc:Fallback>
      </mc:AlternateContent>
      <mc:AlternateContent xmlns:mc="http://schemas.openxmlformats.org/markup-compatibility/2006">
        <mc:Choice xmlns:a14="http://schemas.microsoft.com/office/drawing/2010/main" Requires="a14">
          <p:sp>
            <p:nvSpPr>
              <p:cNvPr id="10" name="pole tekstowe 9">
                <a:extLst>
                  <a:ext uri="{FF2B5EF4-FFF2-40B4-BE49-F238E27FC236}">
                    <a16:creationId xmlns:a16="http://schemas.microsoft.com/office/drawing/2014/main" id="{0B935BDC-0016-33DE-D0C6-0E00DA37F19F}"/>
                  </a:ext>
                </a:extLst>
              </p:cNvPr>
              <p:cNvSpPr txBox="1"/>
              <p:nvPr/>
            </p:nvSpPr>
            <p:spPr>
              <a:xfrm>
                <a:off x="6066177" y="2712058"/>
                <a:ext cx="2057936"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a:rPr>
                        <m:t>𝑃</m:t>
                      </m:r>
                      <m:r>
                        <a:rPr lang="pl-PL" b="0" i="1" smtClean="0">
                          <a:latin typeface="Cambria Math"/>
                        </a:rPr>
                        <m:t>(</m:t>
                      </m:r>
                      <m:r>
                        <a:rPr lang="pl-PL" b="0" i="1" smtClean="0">
                          <a:latin typeface="Cambria Math"/>
                        </a:rPr>
                        <m:t>𝑁𝑜𝑟𝑚𝑎𝑙</m:t>
                      </m:r>
                      <m:r>
                        <a:rPr lang="pl-PL" b="0" i="1" smtClean="0">
                          <a:latin typeface="Cambria Math"/>
                        </a:rPr>
                        <m:t>|</m:t>
                      </m:r>
                      <m:r>
                        <a:rPr lang="pl-PL" b="0" i="1" smtClean="0">
                          <a:latin typeface="Cambria Math"/>
                        </a:rPr>
                        <m:t>𝑁</m:t>
                      </m:r>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1</m:t>
                          </m:r>
                        </m:num>
                        <m:den>
                          <m:r>
                            <a:rPr lang="pl-PL" b="0" i="1" smtClean="0">
                              <a:latin typeface="Cambria Math"/>
                            </a:rPr>
                            <m:t>5</m:t>
                          </m:r>
                        </m:den>
                      </m:f>
                    </m:oMath>
                  </m:oMathPara>
                </a14:m>
                <a:endParaRPr lang="pl-PL" dirty="0"/>
              </a:p>
            </p:txBody>
          </p:sp>
        </mc:Choice>
        <mc:Fallback>
          <p:sp>
            <p:nvSpPr>
              <p:cNvPr id="10" name="pole tekstowe 9">
                <a:extLst>
                  <a:ext uri="{FF2B5EF4-FFF2-40B4-BE49-F238E27FC236}">
                    <a16:creationId xmlns:a16="http://schemas.microsoft.com/office/drawing/2014/main" id="{0B935BDC-0016-33DE-D0C6-0E00DA37F19F}"/>
                  </a:ext>
                </a:extLst>
              </p:cNvPr>
              <p:cNvSpPr txBox="1">
                <a:spLocks noRot="1" noChangeAspect="1" noMove="1" noResize="1" noEditPoints="1" noAdjustHandles="1" noChangeArrowheads="1" noChangeShapeType="1" noTextEdit="1"/>
              </p:cNvSpPr>
              <p:nvPr/>
            </p:nvSpPr>
            <p:spPr>
              <a:xfrm>
                <a:off x="6066177" y="2712058"/>
                <a:ext cx="2057936" cy="612796"/>
              </a:xfrm>
              <a:prstGeom prst="rect">
                <a:avLst/>
              </a:prstGeom>
              <a:blipFill>
                <a:blip r:embed="rId7"/>
                <a:stretch>
                  <a:fillRect/>
                </a:stretch>
              </a:blipFill>
            </p:spPr>
            <p:txBody>
              <a:bodyPr/>
              <a:lstStyle/>
              <a:p>
                <a:r>
                  <a:rPr lang="pl-PL">
                    <a:noFill/>
                  </a:rPr>
                  <a:t> </a:t>
                </a:r>
              </a:p>
            </p:txBody>
          </p:sp>
        </mc:Fallback>
      </mc:AlternateContent>
      <mc:AlternateContent xmlns:mc="http://schemas.openxmlformats.org/markup-compatibility/2006">
        <mc:Choice xmlns:a14="http://schemas.microsoft.com/office/drawing/2010/main" Requires="a14">
          <p:sp>
            <p:nvSpPr>
              <p:cNvPr id="11" name="pole tekstowe 10">
                <a:extLst>
                  <a:ext uri="{FF2B5EF4-FFF2-40B4-BE49-F238E27FC236}">
                    <a16:creationId xmlns:a16="http://schemas.microsoft.com/office/drawing/2014/main" id="{0EF8E361-2572-9D62-E159-F729318B9C3F}"/>
                  </a:ext>
                </a:extLst>
              </p:cNvPr>
              <p:cNvSpPr txBox="1"/>
              <p:nvPr/>
            </p:nvSpPr>
            <p:spPr>
              <a:xfrm>
                <a:off x="8096828" y="2099326"/>
                <a:ext cx="1725472"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a:rPr>
                        <m:t>𝑃</m:t>
                      </m:r>
                      <m:r>
                        <a:rPr lang="pl-PL" b="0" i="1" smtClean="0">
                          <a:latin typeface="Cambria Math"/>
                        </a:rPr>
                        <m:t>(</m:t>
                      </m:r>
                      <m:r>
                        <a:rPr lang="pl-PL" b="0" i="1" smtClean="0">
                          <a:latin typeface="Cambria Math"/>
                        </a:rPr>
                        <m:t>𝑇𝑟𝑢𝑒</m:t>
                      </m:r>
                      <m:r>
                        <a:rPr lang="pl-PL" b="0" i="1" smtClean="0">
                          <a:latin typeface="Cambria Math"/>
                        </a:rPr>
                        <m:t>|</m:t>
                      </m:r>
                      <m:r>
                        <a:rPr lang="pl-PL" b="0" i="1" smtClean="0">
                          <a:latin typeface="Cambria Math"/>
                        </a:rPr>
                        <m:t>𝑌</m:t>
                      </m:r>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2</m:t>
                          </m:r>
                        </m:num>
                        <m:den>
                          <m:r>
                            <a:rPr lang="pl-PL" b="0" i="1" smtClean="0">
                              <a:latin typeface="Cambria Math"/>
                            </a:rPr>
                            <m:t>8</m:t>
                          </m:r>
                        </m:den>
                      </m:f>
                    </m:oMath>
                  </m:oMathPara>
                </a14:m>
                <a:endParaRPr lang="pl-PL" dirty="0"/>
              </a:p>
            </p:txBody>
          </p:sp>
        </mc:Choice>
        <mc:Fallback>
          <p:sp>
            <p:nvSpPr>
              <p:cNvPr id="11" name="pole tekstowe 10">
                <a:extLst>
                  <a:ext uri="{FF2B5EF4-FFF2-40B4-BE49-F238E27FC236}">
                    <a16:creationId xmlns:a16="http://schemas.microsoft.com/office/drawing/2014/main" id="{0EF8E361-2572-9D62-E159-F729318B9C3F}"/>
                  </a:ext>
                </a:extLst>
              </p:cNvPr>
              <p:cNvSpPr txBox="1">
                <a:spLocks noRot="1" noChangeAspect="1" noMove="1" noResize="1" noEditPoints="1" noAdjustHandles="1" noChangeArrowheads="1" noChangeShapeType="1" noTextEdit="1"/>
              </p:cNvSpPr>
              <p:nvPr/>
            </p:nvSpPr>
            <p:spPr>
              <a:xfrm>
                <a:off x="8096828" y="2099326"/>
                <a:ext cx="1725472" cy="612732"/>
              </a:xfrm>
              <a:prstGeom prst="rect">
                <a:avLst/>
              </a:prstGeom>
              <a:blipFill>
                <a:blip r:embed="rId8"/>
                <a:stretch>
                  <a:fillRect/>
                </a:stretch>
              </a:blipFill>
            </p:spPr>
            <p:txBody>
              <a:bodyPr/>
              <a:lstStyle/>
              <a:p>
                <a:r>
                  <a:rPr lang="pl-PL">
                    <a:noFill/>
                  </a:rPr>
                  <a:t> </a:t>
                </a:r>
              </a:p>
            </p:txBody>
          </p:sp>
        </mc:Fallback>
      </mc:AlternateContent>
      <mc:AlternateContent xmlns:mc="http://schemas.openxmlformats.org/markup-compatibility/2006">
        <mc:Choice xmlns:a14="http://schemas.microsoft.com/office/drawing/2010/main" Requires="a14">
          <p:sp>
            <p:nvSpPr>
              <p:cNvPr id="12" name="pole tekstowe 11">
                <a:extLst>
                  <a:ext uri="{FF2B5EF4-FFF2-40B4-BE49-F238E27FC236}">
                    <a16:creationId xmlns:a16="http://schemas.microsoft.com/office/drawing/2014/main" id="{1E83C102-2CD1-76FE-2BC0-897D43A90949}"/>
                  </a:ext>
                </a:extLst>
              </p:cNvPr>
              <p:cNvSpPr txBox="1"/>
              <p:nvPr/>
            </p:nvSpPr>
            <p:spPr>
              <a:xfrm>
                <a:off x="8082401" y="2712058"/>
                <a:ext cx="1754326"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a:rPr>
                        <m:t>𝑃</m:t>
                      </m:r>
                      <m:r>
                        <a:rPr lang="pl-PL" b="0" i="1" smtClean="0">
                          <a:latin typeface="Cambria Math"/>
                        </a:rPr>
                        <m:t>(</m:t>
                      </m:r>
                      <m:r>
                        <a:rPr lang="pl-PL" b="0" i="1" smtClean="0">
                          <a:latin typeface="Cambria Math"/>
                        </a:rPr>
                        <m:t>𝑇𝑟𝑢𝑒</m:t>
                      </m:r>
                      <m:r>
                        <a:rPr lang="pl-PL" b="0" i="1" smtClean="0">
                          <a:latin typeface="Cambria Math"/>
                        </a:rPr>
                        <m:t>|</m:t>
                      </m:r>
                      <m:r>
                        <a:rPr lang="pl-PL" b="0" i="1" smtClean="0">
                          <a:latin typeface="Cambria Math"/>
                        </a:rPr>
                        <m:t>𝑁</m:t>
                      </m:r>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3</m:t>
                          </m:r>
                        </m:num>
                        <m:den>
                          <m:r>
                            <a:rPr lang="pl-PL" b="0" i="1" smtClean="0">
                              <a:latin typeface="Cambria Math"/>
                            </a:rPr>
                            <m:t>5</m:t>
                          </m:r>
                        </m:den>
                      </m:f>
                    </m:oMath>
                  </m:oMathPara>
                </a14:m>
                <a:endParaRPr lang="pl-PL" dirty="0"/>
              </a:p>
            </p:txBody>
          </p:sp>
        </mc:Choice>
        <mc:Fallback>
          <p:sp>
            <p:nvSpPr>
              <p:cNvPr id="12" name="pole tekstowe 11">
                <a:extLst>
                  <a:ext uri="{FF2B5EF4-FFF2-40B4-BE49-F238E27FC236}">
                    <a16:creationId xmlns:a16="http://schemas.microsoft.com/office/drawing/2014/main" id="{1E83C102-2CD1-76FE-2BC0-897D43A90949}"/>
                  </a:ext>
                </a:extLst>
              </p:cNvPr>
              <p:cNvSpPr txBox="1">
                <a:spLocks noRot="1" noChangeAspect="1" noMove="1" noResize="1" noEditPoints="1" noAdjustHandles="1" noChangeArrowheads="1" noChangeShapeType="1" noTextEdit="1"/>
              </p:cNvSpPr>
              <p:nvPr/>
            </p:nvSpPr>
            <p:spPr>
              <a:xfrm>
                <a:off x="8082401" y="2712058"/>
                <a:ext cx="1754326" cy="612796"/>
              </a:xfrm>
              <a:prstGeom prst="rect">
                <a:avLst/>
              </a:prstGeom>
              <a:blipFill>
                <a:blip r:embed="rId9"/>
                <a:stretch>
                  <a:fillRect/>
                </a:stretch>
              </a:blipFill>
            </p:spPr>
            <p:txBody>
              <a:bodyPr/>
              <a:lstStyle/>
              <a:p>
                <a:r>
                  <a:rPr lang="pl-PL">
                    <a:noFill/>
                  </a:rPr>
                  <a:t> </a:t>
                </a:r>
              </a:p>
            </p:txBody>
          </p:sp>
        </mc:Fallback>
      </mc:AlternateContent>
      <mc:AlternateContent xmlns:mc="http://schemas.openxmlformats.org/markup-compatibility/2006">
        <mc:Choice xmlns:a14="http://schemas.microsoft.com/office/drawing/2010/main" Requires="a14">
          <p:sp>
            <p:nvSpPr>
              <p:cNvPr id="13" name="pole tekstowe 12">
                <a:extLst>
                  <a:ext uri="{FF2B5EF4-FFF2-40B4-BE49-F238E27FC236}">
                    <a16:creationId xmlns:a16="http://schemas.microsoft.com/office/drawing/2014/main" id="{43CE3846-A855-ABCD-CD5C-8444814B30B7}"/>
                  </a:ext>
                </a:extLst>
              </p:cNvPr>
              <p:cNvSpPr txBox="1"/>
              <p:nvPr/>
            </p:nvSpPr>
            <p:spPr>
              <a:xfrm>
                <a:off x="1459672" y="3985453"/>
                <a:ext cx="88569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a:rPr>
                        <m:t>𝑃</m:t>
                      </m:r>
                      <m:d>
                        <m:dPr>
                          <m:ctrlPr>
                            <a:rPr lang="pl-PL" b="0" i="1" smtClean="0">
                              <a:latin typeface="Cambria Math" panose="02040503050406030204" pitchFamily="18" charset="0"/>
                            </a:rPr>
                          </m:ctrlPr>
                        </m:dPr>
                        <m:e>
                          <m:r>
                            <a:rPr lang="pl-PL" b="0" i="1" smtClean="0">
                              <a:latin typeface="Cambria Math"/>
                            </a:rPr>
                            <m:t>𝑌</m:t>
                          </m:r>
                        </m:e>
                        <m:e>
                          <m:r>
                            <a:rPr lang="pl-PL" b="0" i="1" smtClean="0">
                              <a:latin typeface="Cambria Math"/>
                            </a:rPr>
                            <m:t>𝑅𝑎𝑖𝑛𝑦</m:t>
                          </m:r>
                          <m:r>
                            <a:rPr lang="pl-PL" b="0" i="1" smtClean="0">
                              <a:latin typeface="Cambria Math"/>
                            </a:rPr>
                            <m:t>,</m:t>
                          </m:r>
                          <m:r>
                            <a:rPr lang="pl-PL" b="0" i="1" smtClean="0">
                              <a:latin typeface="Cambria Math"/>
                            </a:rPr>
                            <m:t>𝑀𝑖𝑙𝑑</m:t>
                          </m:r>
                          <m:r>
                            <a:rPr lang="pl-PL" b="0" i="1" smtClean="0">
                              <a:latin typeface="Cambria Math"/>
                            </a:rPr>
                            <m:t>,</m:t>
                          </m:r>
                          <m:r>
                            <a:rPr lang="pl-PL" b="0" i="1" smtClean="0">
                              <a:latin typeface="Cambria Math"/>
                            </a:rPr>
                            <m:t>𝑁𝑜𝑟𝑚𝑎𝑙</m:t>
                          </m:r>
                          <m:r>
                            <a:rPr lang="pl-PL" b="0" i="1" smtClean="0">
                              <a:latin typeface="Cambria Math"/>
                            </a:rPr>
                            <m:t>,</m:t>
                          </m:r>
                          <m:r>
                            <a:rPr lang="pl-PL" b="0" i="1" smtClean="0">
                              <a:latin typeface="Cambria Math"/>
                            </a:rPr>
                            <m:t>𝑇𝑟𝑢𝑒</m:t>
                          </m:r>
                          <m:r>
                            <a:rPr lang="pl-PL" b="0" i="1" smtClean="0">
                              <a:latin typeface="Cambria Math"/>
                            </a:rPr>
                            <m:t> </m:t>
                          </m:r>
                        </m:e>
                      </m:d>
                      <m:acc>
                        <m:accPr>
                          <m:chr m:val="̃"/>
                          <m:ctrlPr>
                            <a:rPr lang="pl-PL" b="0" i="1" smtClean="0">
                              <a:latin typeface="Cambria Math" panose="02040503050406030204" pitchFamily="18" charset="0"/>
                            </a:rPr>
                          </m:ctrlPr>
                        </m:accPr>
                        <m:e>
                          <m:r>
                            <a:rPr lang="pl-PL" b="0" i="1" smtClean="0">
                              <a:latin typeface="Cambria Math"/>
                            </a:rPr>
                            <m:t>=</m:t>
                          </m:r>
                        </m:e>
                      </m:acc>
                      <m:r>
                        <a:rPr lang="pl-PL" b="0" i="1" smtClean="0">
                          <a:latin typeface="Cambria Math"/>
                        </a:rPr>
                        <m:t>𝑃</m:t>
                      </m:r>
                      <m:d>
                        <m:dPr>
                          <m:ctrlPr>
                            <a:rPr lang="pl-PL" b="0" i="1" smtClean="0">
                              <a:latin typeface="Cambria Math" panose="02040503050406030204" pitchFamily="18" charset="0"/>
                            </a:rPr>
                          </m:ctrlPr>
                        </m:dPr>
                        <m:e>
                          <m:r>
                            <a:rPr lang="pl-PL" b="0" i="1" smtClean="0">
                              <a:latin typeface="Cambria Math"/>
                            </a:rPr>
                            <m:t>𝑅𝑎𝑖𝑛𝑦</m:t>
                          </m:r>
                        </m:e>
                        <m:e>
                          <m:r>
                            <a:rPr lang="pl-PL" b="0" i="1" smtClean="0">
                              <a:latin typeface="Cambria Math"/>
                            </a:rPr>
                            <m:t>𝑌</m:t>
                          </m:r>
                        </m:e>
                      </m:d>
                      <m:r>
                        <a:rPr lang="pl-PL" b="0" i="1" smtClean="0">
                          <a:latin typeface="Cambria Math"/>
                        </a:rPr>
                        <m:t>𝑃</m:t>
                      </m:r>
                      <m:d>
                        <m:dPr>
                          <m:ctrlPr>
                            <a:rPr lang="pl-PL" b="0" i="1" smtClean="0">
                              <a:latin typeface="Cambria Math" panose="02040503050406030204" pitchFamily="18" charset="0"/>
                            </a:rPr>
                          </m:ctrlPr>
                        </m:dPr>
                        <m:e>
                          <m:r>
                            <a:rPr lang="pl-PL" b="0" i="1" smtClean="0">
                              <a:latin typeface="Cambria Math"/>
                            </a:rPr>
                            <m:t>𝑀𝑖𝑙𝑑</m:t>
                          </m:r>
                        </m:e>
                        <m:e>
                          <m:r>
                            <a:rPr lang="pl-PL" b="0" i="1" smtClean="0">
                              <a:latin typeface="Cambria Math"/>
                            </a:rPr>
                            <m:t>𝑌</m:t>
                          </m:r>
                        </m:e>
                      </m:d>
                      <m:r>
                        <a:rPr lang="pl-PL" b="0" i="1" smtClean="0">
                          <a:latin typeface="Cambria Math"/>
                        </a:rPr>
                        <m:t>𝑃</m:t>
                      </m:r>
                      <m:d>
                        <m:dPr>
                          <m:ctrlPr>
                            <a:rPr lang="pl-PL" b="0" i="1" smtClean="0">
                              <a:latin typeface="Cambria Math" panose="02040503050406030204" pitchFamily="18" charset="0"/>
                            </a:rPr>
                          </m:ctrlPr>
                        </m:dPr>
                        <m:e>
                          <m:r>
                            <a:rPr lang="pl-PL" b="0" i="1" smtClean="0">
                              <a:latin typeface="Cambria Math"/>
                            </a:rPr>
                            <m:t>𝑁𝑜𝑟𝑚𝑎𝑙</m:t>
                          </m:r>
                        </m:e>
                        <m:e>
                          <m:r>
                            <a:rPr lang="pl-PL" b="0" i="1" smtClean="0">
                              <a:latin typeface="Cambria Math"/>
                            </a:rPr>
                            <m:t>𝑌</m:t>
                          </m:r>
                        </m:e>
                      </m:d>
                      <m:r>
                        <a:rPr lang="pl-PL" b="0" i="1" smtClean="0">
                          <a:latin typeface="Cambria Math"/>
                        </a:rPr>
                        <m:t>𝑃</m:t>
                      </m:r>
                      <m:d>
                        <m:dPr>
                          <m:ctrlPr>
                            <a:rPr lang="pl-PL" b="0" i="1" smtClean="0">
                              <a:latin typeface="Cambria Math" panose="02040503050406030204" pitchFamily="18" charset="0"/>
                            </a:rPr>
                          </m:ctrlPr>
                        </m:dPr>
                        <m:e>
                          <m:r>
                            <a:rPr lang="pl-PL" b="0" i="1" smtClean="0">
                              <a:latin typeface="Cambria Math"/>
                            </a:rPr>
                            <m:t>𝑇𝑟𝑢𝑒</m:t>
                          </m:r>
                        </m:e>
                        <m:e>
                          <m:r>
                            <a:rPr lang="pl-PL" b="0" i="1" smtClean="0">
                              <a:latin typeface="Cambria Math"/>
                            </a:rPr>
                            <m:t>𝑌</m:t>
                          </m:r>
                        </m:e>
                      </m:d>
                      <m:r>
                        <a:rPr lang="pl-PL" b="0" i="1" smtClean="0">
                          <a:latin typeface="Cambria Math"/>
                        </a:rPr>
                        <m:t>𝑃</m:t>
                      </m:r>
                      <m:r>
                        <a:rPr lang="pl-PL" b="0" i="1" smtClean="0">
                          <a:latin typeface="Cambria Math"/>
                        </a:rPr>
                        <m:t>(</m:t>
                      </m:r>
                      <m:r>
                        <a:rPr lang="pl-PL" b="0" i="1" smtClean="0">
                          <a:latin typeface="Cambria Math"/>
                        </a:rPr>
                        <m:t>𝑌</m:t>
                      </m:r>
                      <m:r>
                        <a:rPr lang="pl-PL" b="0" i="1" smtClean="0">
                          <a:latin typeface="Cambria Math"/>
                        </a:rPr>
                        <m:t>)</m:t>
                      </m:r>
                    </m:oMath>
                  </m:oMathPara>
                </a14:m>
                <a:endParaRPr lang="pl-PL" dirty="0"/>
              </a:p>
            </p:txBody>
          </p:sp>
        </mc:Choice>
        <mc:Fallback>
          <p:sp>
            <p:nvSpPr>
              <p:cNvPr id="13" name="pole tekstowe 12">
                <a:extLst>
                  <a:ext uri="{FF2B5EF4-FFF2-40B4-BE49-F238E27FC236}">
                    <a16:creationId xmlns:a16="http://schemas.microsoft.com/office/drawing/2014/main" id="{43CE3846-A855-ABCD-CD5C-8444814B30B7}"/>
                  </a:ext>
                </a:extLst>
              </p:cNvPr>
              <p:cNvSpPr txBox="1">
                <a:spLocks noRot="1" noChangeAspect="1" noMove="1" noResize="1" noEditPoints="1" noAdjustHandles="1" noChangeArrowheads="1" noChangeShapeType="1" noTextEdit="1"/>
              </p:cNvSpPr>
              <p:nvPr/>
            </p:nvSpPr>
            <p:spPr>
              <a:xfrm>
                <a:off x="1459672" y="3985453"/>
                <a:ext cx="8856984" cy="369332"/>
              </a:xfrm>
              <a:prstGeom prst="rect">
                <a:avLst/>
              </a:prstGeom>
              <a:blipFill>
                <a:blip r:embed="rId10"/>
                <a:stretch>
                  <a:fillRect b="-13333"/>
                </a:stretch>
              </a:blipFill>
            </p:spPr>
            <p:txBody>
              <a:bodyPr/>
              <a:lstStyle/>
              <a:p>
                <a:r>
                  <a:rPr lang="pl-PL">
                    <a:noFill/>
                  </a:rPr>
                  <a:t> </a:t>
                </a:r>
              </a:p>
            </p:txBody>
          </p:sp>
        </mc:Fallback>
      </mc:AlternateContent>
      <mc:AlternateContent xmlns:mc="http://schemas.openxmlformats.org/markup-compatibility/2006">
        <mc:Choice xmlns:a14="http://schemas.microsoft.com/office/drawing/2010/main" Requires="a14">
          <p:sp>
            <p:nvSpPr>
              <p:cNvPr id="14" name="pole tekstowe 13">
                <a:extLst>
                  <a:ext uri="{FF2B5EF4-FFF2-40B4-BE49-F238E27FC236}">
                    <a16:creationId xmlns:a16="http://schemas.microsoft.com/office/drawing/2014/main" id="{E309F0F1-8F4D-41BE-2FE4-1A15781FF16B}"/>
                  </a:ext>
                </a:extLst>
              </p:cNvPr>
              <p:cNvSpPr txBox="1"/>
              <p:nvPr/>
            </p:nvSpPr>
            <p:spPr>
              <a:xfrm>
                <a:off x="1459672" y="4367651"/>
                <a:ext cx="88569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a:rPr>
                        <m:t>𝑃</m:t>
                      </m:r>
                      <m:d>
                        <m:dPr>
                          <m:ctrlPr>
                            <a:rPr lang="pl-PL" b="0" i="1" smtClean="0">
                              <a:latin typeface="Cambria Math" panose="02040503050406030204" pitchFamily="18" charset="0"/>
                            </a:rPr>
                          </m:ctrlPr>
                        </m:dPr>
                        <m:e>
                          <m:r>
                            <a:rPr lang="pl-PL" b="0" i="1" smtClean="0">
                              <a:latin typeface="Cambria Math"/>
                            </a:rPr>
                            <m:t>𝑁</m:t>
                          </m:r>
                        </m:e>
                        <m:e>
                          <m:r>
                            <a:rPr lang="pl-PL" b="0" i="1" smtClean="0">
                              <a:latin typeface="Cambria Math"/>
                            </a:rPr>
                            <m:t>𝑅𝑎𝑖𝑛𝑦</m:t>
                          </m:r>
                          <m:r>
                            <a:rPr lang="pl-PL" b="0" i="1" smtClean="0">
                              <a:latin typeface="Cambria Math"/>
                            </a:rPr>
                            <m:t>,</m:t>
                          </m:r>
                          <m:r>
                            <a:rPr lang="pl-PL" b="0" i="1" smtClean="0">
                              <a:latin typeface="Cambria Math"/>
                            </a:rPr>
                            <m:t>𝑀𝑖𝑙𝑑</m:t>
                          </m:r>
                          <m:r>
                            <a:rPr lang="pl-PL" b="0" i="1" smtClean="0">
                              <a:latin typeface="Cambria Math"/>
                            </a:rPr>
                            <m:t>,</m:t>
                          </m:r>
                          <m:r>
                            <a:rPr lang="pl-PL" b="0" i="1" smtClean="0">
                              <a:latin typeface="Cambria Math"/>
                            </a:rPr>
                            <m:t>𝑁𝑜𝑟𝑚𝑎𝑙</m:t>
                          </m:r>
                          <m:r>
                            <a:rPr lang="pl-PL" b="0" i="1" smtClean="0">
                              <a:latin typeface="Cambria Math"/>
                            </a:rPr>
                            <m:t>,</m:t>
                          </m:r>
                          <m:r>
                            <a:rPr lang="pl-PL" b="0" i="1" smtClean="0">
                              <a:latin typeface="Cambria Math"/>
                            </a:rPr>
                            <m:t>𝑇𝑟𝑢𝑒</m:t>
                          </m:r>
                          <m:r>
                            <a:rPr lang="pl-PL" b="0" i="1" smtClean="0">
                              <a:latin typeface="Cambria Math"/>
                            </a:rPr>
                            <m:t> </m:t>
                          </m:r>
                        </m:e>
                      </m:d>
                      <m:acc>
                        <m:accPr>
                          <m:chr m:val="̃"/>
                          <m:ctrlPr>
                            <a:rPr lang="pl-PL" b="0" i="1" smtClean="0">
                              <a:latin typeface="Cambria Math" panose="02040503050406030204" pitchFamily="18" charset="0"/>
                            </a:rPr>
                          </m:ctrlPr>
                        </m:accPr>
                        <m:e>
                          <m:r>
                            <a:rPr lang="pl-PL" b="0" i="1" smtClean="0">
                              <a:latin typeface="Cambria Math"/>
                            </a:rPr>
                            <m:t>=</m:t>
                          </m:r>
                        </m:e>
                      </m:acc>
                      <m:r>
                        <a:rPr lang="pl-PL" b="0" i="1" smtClean="0">
                          <a:latin typeface="Cambria Math"/>
                        </a:rPr>
                        <m:t>𝑃</m:t>
                      </m:r>
                      <m:d>
                        <m:dPr>
                          <m:ctrlPr>
                            <a:rPr lang="pl-PL" b="0" i="1" smtClean="0">
                              <a:latin typeface="Cambria Math" panose="02040503050406030204" pitchFamily="18" charset="0"/>
                            </a:rPr>
                          </m:ctrlPr>
                        </m:dPr>
                        <m:e>
                          <m:r>
                            <a:rPr lang="pl-PL" b="0" i="1" smtClean="0">
                              <a:latin typeface="Cambria Math"/>
                            </a:rPr>
                            <m:t>𝑅𝑎𝑖𝑛𝑦</m:t>
                          </m:r>
                        </m:e>
                        <m:e>
                          <m:r>
                            <a:rPr lang="pl-PL" b="0" i="1" smtClean="0">
                              <a:latin typeface="Cambria Math"/>
                            </a:rPr>
                            <m:t>𝑁</m:t>
                          </m:r>
                        </m:e>
                      </m:d>
                      <m:r>
                        <a:rPr lang="pl-PL" b="0" i="1" smtClean="0">
                          <a:latin typeface="Cambria Math"/>
                        </a:rPr>
                        <m:t>𝑃</m:t>
                      </m:r>
                      <m:d>
                        <m:dPr>
                          <m:ctrlPr>
                            <a:rPr lang="pl-PL" b="0" i="1" smtClean="0">
                              <a:latin typeface="Cambria Math" panose="02040503050406030204" pitchFamily="18" charset="0"/>
                            </a:rPr>
                          </m:ctrlPr>
                        </m:dPr>
                        <m:e>
                          <m:r>
                            <a:rPr lang="pl-PL" b="0" i="1" smtClean="0">
                              <a:latin typeface="Cambria Math"/>
                            </a:rPr>
                            <m:t>𝑀𝑖𝑙𝑑</m:t>
                          </m:r>
                        </m:e>
                        <m:e>
                          <m:r>
                            <a:rPr lang="pl-PL" b="0" i="1" smtClean="0">
                              <a:latin typeface="Cambria Math"/>
                            </a:rPr>
                            <m:t>𝑁</m:t>
                          </m:r>
                        </m:e>
                      </m:d>
                      <m:r>
                        <a:rPr lang="pl-PL" b="0" i="1" smtClean="0">
                          <a:latin typeface="Cambria Math"/>
                        </a:rPr>
                        <m:t>𝑃</m:t>
                      </m:r>
                      <m:d>
                        <m:dPr>
                          <m:ctrlPr>
                            <a:rPr lang="pl-PL" b="0" i="1" smtClean="0">
                              <a:latin typeface="Cambria Math" panose="02040503050406030204" pitchFamily="18" charset="0"/>
                            </a:rPr>
                          </m:ctrlPr>
                        </m:dPr>
                        <m:e>
                          <m:r>
                            <a:rPr lang="pl-PL" b="0" i="1" smtClean="0">
                              <a:latin typeface="Cambria Math"/>
                            </a:rPr>
                            <m:t>𝑁𝑜𝑟𝑚𝑎𝑙</m:t>
                          </m:r>
                        </m:e>
                        <m:e>
                          <m:r>
                            <a:rPr lang="pl-PL" b="0" i="1" smtClean="0">
                              <a:latin typeface="Cambria Math"/>
                            </a:rPr>
                            <m:t>𝑁</m:t>
                          </m:r>
                        </m:e>
                      </m:d>
                      <m:r>
                        <a:rPr lang="pl-PL" b="0" i="1" smtClean="0">
                          <a:latin typeface="Cambria Math"/>
                        </a:rPr>
                        <m:t>𝑃</m:t>
                      </m:r>
                      <m:d>
                        <m:dPr>
                          <m:ctrlPr>
                            <a:rPr lang="pl-PL" b="0" i="1" smtClean="0">
                              <a:latin typeface="Cambria Math" panose="02040503050406030204" pitchFamily="18" charset="0"/>
                            </a:rPr>
                          </m:ctrlPr>
                        </m:dPr>
                        <m:e>
                          <m:r>
                            <a:rPr lang="pl-PL" b="0" i="1" smtClean="0">
                              <a:latin typeface="Cambria Math"/>
                            </a:rPr>
                            <m:t>𝑇𝑟𝑢𝑒</m:t>
                          </m:r>
                        </m:e>
                        <m:e>
                          <m:r>
                            <a:rPr lang="pl-PL" b="0" i="1" smtClean="0">
                              <a:latin typeface="Cambria Math"/>
                            </a:rPr>
                            <m:t>𝑁</m:t>
                          </m:r>
                        </m:e>
                      </m:d>
                      <m:r>
                        <a:rPr lang="pl-PL" b="0" i="1" smtClean="0">
                          <a:latin typeface="Cambria Math"/>
                        </a:rPr>
                        <m:t>𝑃</m:t>
                      </m:r>
                      <m:r>
                        <a:rPr lang="pl-PL" b="0" i="1" smtClean="0">
                          <a:latin typeface="Cambria Math"/>
                        </a:rPr>
                        <m:t>(</m:t>
                      </m:r>
                      <m:r>
                        <a:rPr lang="pl-PL" b="0" i="1" smtClean="0">
                          <a:latin typeface="Cambria Math"/>
                        </a:rPr>
                        <m:t>𝑁</m:t>
                      </m:r>
                      <m:r>
                        <a:rPr lang="pl-PL" b="0" i="1" smtClean="0">
                          <a:latin typeface="Cambria Math"/>
                        </a:rPr>
                        <m:t>)</m:t>
                      </m:r>
                    </m:oMath>
                  </m:oMathPara>
                </a14:m>
                <a:endParaRPr lang="pl-PL" dirty="0"/>
              </a:p>
            </p:txBody>
          </p:sp>
        </mc:Choice>
        <mc:Fallback>
          <p:sp>
            <p:nvSpPr>
              <p:cNvPr id="14" name="pole tekstowe 13">
                <a:extLst>
                  <a:ext uri="{FF2B5EF4-FFF2-40B4-BE49-F238E27FC236}">
                    <a16:creationId xmlns:a16="http://schemas.microsoft.com/office/drawing/2014/main" id="{E309F0F1-8F4D-41BE-2FE4-1A15781FF16B}"/>
                  </a:ext>
                </a:extLst>
              </p:cNvPr>
              <p:cNvSpPr txBox="1">
                <a:spLocks noRot="1" noChangeAspect="1" noMove="1" noResize="1" noEditPoints="1" noAdjustHandles="1" noChangeArrowheads="1" noChangeShapeType="1" noTextEdit="1"/>
              </p:cNvSpPr>
              <p:nvPr/>
            </p:nvSpPr>
            <p:spPr>
              <a:xfrm>
                <a:off x="1459672" y="4367651"/>
                <a:ext cx="8856984" cy="369332"/>
              </a:xfrm>
              <a:prstGeom prst="rect">
                <a:avLst/>
              </a:prstGeom>
              <a:blipFill>
                <a:blip r:embed="rId11"/>
                <a:stretch>
                  <a:fillRect r="-1376" b="-13115"/>
                </a:stretch>
              </a:blipFill>
            </p:spPr>
            <p:txBody>
              <a:bodyPr/>
              <a:lstStyle/>
              <a:p>
                <a:r>
                  <a:rPr lang="pl-PL">
                    <a:noFill/>
                  </a:rPr>
                  <a:t> </a:t>
                </a:r>
              </a:p>
            </p:txBody>
          </p:sp>
        </mc:Fallback>
      </mc:AlternateContent>
      <mc:AlternateContent xmlns:mc="http://schemas.openxmlformats.org/markup-compatibility/2006">
        <mc:Choice xmlns:a14="http://schemas.microsoft.com/office/drawing/2010/main" Requires="a14">
          <p:sp>
            <p:nvSpPr>
              <p:cNvPr id="15" name="pole tekstowe 14">
                <a:extLst>
                  <a:ext uri="{FF2B5EF4-FFF2-40B4-BE49-F238E27FC236}">
                    <a16:creationId xmlns:a16="http://schemas.microsoft.com/office/drawing/2014/main" id="{BB806D21-7189-5CFC-0409-81AB2CFBB99F}"/>
                  </a:ext>
                </a:extLst>
              </p:cNvPr>
              <p:cNvSpPr txBox="1"/>
              <p:nvPr/>
            </p:nvSpPr>
            <p:spPr>
              <a:xfrm>
                <a:off x="4412000" y="3345998"/>
                <a:ext cx="1281185"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a:rPr>
                        <m:t>𝑃</m:t>
                      </m:r>
                      <m:r>
                        <a:rPr lang="pl-PL" b="0" i="1" smtClean="0">
                          <a:latin typeface="Cambria Math"/>
                        </a:rPr>
                        <m:t>(</m:t>
                      </m:r>
                      <m:r>
                        <a:rPr lang="pl-PL" b="0" i="1" smtClean="0">
                          <a:latin typeface="Cambria Math"/>
                        </a:rPr>
                        <m:t>𝑌</m:t>
                      </m:r>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8</m:t>
                          </m:r>
                        </m:num>
                        <m:den>
                          <m:r>
                            <a:rPr lang="pl-PL" b="0" i="1" smtClean="0">
                              <a:latin typeface="Cambria Math"/>
                            </a:rPr>
                            <m:t>13</m:t>
                          </m:r>
                        </m:den>
                      </m:f>
                    </m:oMath>
                  </m:oMathPara>
                </a14:m>
                <a:endParaRPr lang="pl-PL" dirty="0"/>
              </a:p>
            </p:txBody>
          </p:sp>
        </mc:Choice>
        <mc:Fallback>
          <p:sp>
            <p:nvSpPr>
              <p:cNvPr id="15" name="pole tekstowe 14">
                <a:extLst>
                  <a:ext uri="{FF2B5EF4-FFF2-40B4-BE49-F238E27FC236}">
                    <a16:creationId xmlns:a16="http://schemas.microsoft.com/office/drawing/2014/main" id="{BB806D21-7189-5CFC-0409-81AB2CFBB99F}"/>
                  </a:ext>
                </a:extLst>
              </p:cNvPr>
              <p:cNvSpPr txBox="1">
                <a:spLocks noRot="1" noChangeAspect="1" noMove="1" noResize="1" noEditPoints="1" noAdjustHandles="1" noChangeArrowheads="1" noChangeShapeType="1" noTextEdit="1"/>
              </p:cNvSpPr>
              <p:nvPr/>
            </p:nvSpPr>
            <p:spPr>
              <a:xfrm>
                <a:off x="4412000" y="3345998"/>
                <a:ext cx="1281185" cy="612732"/>
              </a:xfrm>
              <a:prstGeom prst="rect">
                <a:avLst/>
              </a:prstGeom>
              <a:blipFill>
                <a:blip r:embed="rId12"/>
                <a:stretch>
                  <a:fillRect/>
                </a:stretch>
              </a:blipFill>
            </p:spPr>
            <p:txBody>
              <a:bodyPr/>
              <a:lstStyle/>
              <a:p>
                <a:r>
                  <a:rPr lang="pl-PL">
                    <a:noFill/>
                  </a:rPr>
                  <a:t> </a:t>
                </a:r>
              </a:p>
            </p:txBody>
          </p:sp>
        </mc:Fallback>
      </mc:AlternateContent>
      <mc:AlternateContent xmlns:mc="http://schemas.openxmlformats.org/markup-compatibility/2006">
        <mc:Choice xmlns:a14="http://schemas.microsoft.com/office/drawing/2010/main" Requires="a14">
          <p:sp>
            <p:nvSpPr>
              <p:cNvPr id="16" name="pole tekstowe 15">
                <a:extLst>
                  <a:ext uri="{FF2B5EF4-FFF2-40B4-BE49-F238E27FC236}">
                    <a16:creationId xmlns:a16="http://schemas.microsoft.com/office/drawing/2014/main" id="{D921A824-6592-A293-9F4D-466CC14325C3}"/>
                  </a:ext>
                </a:extLst>
              </p:cNvPr>
              <p:cNvSpPr txBox="1"/>
              <p:nvPr/>
            </p:nvSpPr>
            <p:spPr>
              <a:xfrm>
                <a:off x="5888164" y="3345998"/>
                <a:ext cx="1310039" cy="61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a:rPr>
                        <m:t>𝑃</m:t>
                      </m:r>
                      <m:r>
                        <a:rPr lang="pl-PL" b="0" i="1" smtClean="0">
                          <a:latin typeface="Cambria Math"/>
                        </a:rPr>
                        <m:t>(</m:t>
                      </m:r>
                      <m:r>
                        <a:rPr lang="pl-PL" b="0" i="1" smtClean="0">
                          <a:latin typeface="Cambria Math"/>
                        </a:rPr>
                        <m:t>𝑁</m:t>
                      </m:r>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5</m:t>
                          </m:r>
                        </m:num>
                        <m:den>
                          <m:r>
                            <a:rPr lang="pl-PL" b="0" i="1" smtClean="0">
                              <a:latin typeface="Cambria Math"/>
                            </a:rPr>
                            <m:t>13</m:t>
                          </m:r>
                        </m:den>
                      </m:f>
                    </m:oMath>
                  </m:oMathPara>
                </a14:m>
                <a:endParaRPr lang="pl-PL" dirty="0"/>
              </a:p>
            </p:txBody>
          </p:sp>
        </mc:Choice>
        <mc:Fallback>
          <p:sp>
            <p:nvSpPr>
              <p:cNvPr id="16" name="pole tekstowe 15">
                <a:extLst>
                  <a:ext uri="{FF2B5EF4-FFF2-40B4-BE49-F238E27FC236}">
                    <a16:creationId xmlns:a16="http://schemas.microsoft.com/office/drawing/2014/main" id="{D921A824-6592-A293-9F4D-466CC14325C3}"/>
                  </a:ext>
                </a:extLst>
              </p:cNvPr>
              <p:cNvSpPr txBox="1">
                <a:spLocks noRot="1" noChangeAspect="1" noMove="1" noResize="1" noEditPoints="1" noAdjustHandles="1" noChangeArrowheads="1" noChangeShapeType="1" noTextEdit="1"/>
              </p:cNvSpPr>
              <p:nvPr/>
            </p:nvSpPr>
            <p:spPr>
              <a:xfrm>
                <a:off x="5888164" y="3345998"/>
                <a:ext cx="1310039" cy="618311"/>
              </a:xfrm>
              <a:prstGeom prst="rect">
                <a:avLst/>
              </a:prstGeom>
              <a:blipFill>
                <a:blip r:embed="rId13"/>
                <a:stretch>
                  <a:fillRect/>
                </a:stretch>
              </a:blipFill>
            </p:spPr>
            <p:txBody>
              <a:bodyPr/>
              <a:lstStyle/>
              <a:p>
                <a:r>
                  <a:rPr lang="pl-PL">
                    <a:noFill/>
                  </a:rPr>
                  <a:t> </a:t>
                </a:r>
              </a:p>
            </p:txBody>
          </p:sp>
        </mc:Fallback>
      </mc:AlternateContent>
      <mc:AlternateContent xmlns:mc="http://schemas.openxmlformats.org/markup-compatibility/2006">
        <mc:Choice xmlns:a14="http://schemas.microsoft.com/office/drawing/2010/main" Requires="a14">
          <p:sp>
            <p:nvSpPr>
              <p:cNvPr id="17" name="pole tekstowe 16">
                <a:extLst>
                  <a:ext uri="{FF2B5EF4-FFF2-40B4-BE49-F238E27FC236}">
                    <a16:creationId xmlns:a16="http://schemas.microsoft.com/office/drawing/2014/main" id="{EDA99919-6553-8611-B522-62D58611C556}"/>
                  </a:ext>
                </a:extLst>
              </p:cNvPr>
              <p:cNvSpPr txBox="1"/>
              <p:nvPr/>
            </p:nvSpPr>
            <p:spPr>
              <a:xfrm>
                <a:off x="2593798" y="4864531"/>
                <a:ext cx="6588732" cy="61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a:rPr>
                        <m:t>𝑃</m:t>
                      </m:r>
                      <m:d>
                        <m:dPr>
                          <m:ctrlPr>
                            <a:rPr lang="pl-PL" b="0" i="1" smtClean="0">
                              <a:latin typeface="Cambria Math" panose="02040503050406030204" pitchFamily="18" charset="0"/>
                            </a:rPr>
                          </m:ctrlPr>
                        </m:dPr>
                        <m:e>
                          <m:r>
                            <a:rPr lang="pl-PL" b="0" i="1" smtClean="0">
                              <a:latin typeface="Cambria Math"/>
                            </a:rPr>
                            <m:t>𝑌</m:t>
                          </m:r>
                        </m:e>
                        <m:e>
                          <m:r>
                            <a:rPr lang="pl-PL" b="0" i="1" smtClean="0">
                              <a:latin typeface="Cambria Math"/>
                            </a:rPr>
                            <m:t>𝑅𝑎𝑖𝑛𝑦</m:t>
                          </m:r>
                          <m:r>
                            <a:rPr lang="pl-PL" b="0" i="1" smtClean="0">
                              <a:latin typeface="Cambria Math"/>
                            </a:rPr>
                            <m:t>,</m:t>
                          </m:r>
                          <m:r>
                            <a:rPr lang="pl-PL" b="0" i="1" smtClean="0">
                              <a:latin typeface="Cambria Math"/>
                            </a:rPr>
                            <m:t>𝑀𝑖𝑙𝑑</m:t>
                          </m:r>
                          <m:r>
                            <a:rPr lang="pl-PL" b="0" i="1" smtClean="0">
                              <a:latin typeface="Cambria Math"/>
                            </a:rPr>
                            <m:t>,</m:t>
                          </m:r>
                          <m:r>
                            <a:rPr lang="pl-PL" b="0" i="1" smtClean="0">
                              <a:latin typeface="Cambria Math"/>
                            </a:rPr>
                            <m:t>𝑁𝑜𝑟𝑚𝑎𝑙</m:t>
                          </m:r>
                          <m:r>
                            <a:rPr lang="pl-PL" b="0" i="1" smtClean="0">
                              <a:latin typeface="Cambria Math"/>
                            </a:rPr>
                            <m:t>,</m:t>
                          </m:r>
                          <m:r>
                            <a:rPr lang="pl-PL" b="0" i="1" smtClean="0">
                              <a:latin typeface="Cambria Math"/>
                            </a:rPr>
                            <m:t>𝑇𝑟𝑢𝑒</m:t>
                          </m:r>
                          <m:r>
                            <a:rPr lang="pl-PL" b="0" i="1" smtClean="0">
                              <a:latin typeface="Cambria Math"/>
                            </a:rPr>
                            <m:t> </m:t>
                          </m:r>
                        </m:e>
                      </m:d>
                      <m:acc>
                        <m:accPr>
                          <m:chr m:val="̃"/>
                          <m:ctrlPr>
                            <a:rPr lang="pl-PL" b="0" i="1" smtClean="0">
                              <a:latin typeface="Cambria Math" panose="02040503050406030204" pitchFamily="18" charset="0"/>
                            </a:rPr>
                          </m:ctrlPr>
                        </m:accPr>
                        <m:e>
                          <m:r>
                            <a:rPr lang="pl-PL" b="0" i="1" smtClean="0">
                              <a:latin typeface="Cambria Math"/>
                            </a:rPr>
                            <m:t>=</m:t>
                          </m:r>
                        </m:e>
                      </m:acc>
                      <m:f>
                        <m:fPr>
                          <m:ctrlPr>
                            <a:rPr lang="pl-PL" b="0" i="1" smtClean="0">
                              <a:latin typeface="Cambria Math" panose="02040503050406030204" pitchFamily="18" charset="0"/>
                            </a:rPr>
                          </m:ctrlPr>
                        </m:fPr>
                        <m:num>
                          <m:r>
                            <a:rPr lang="pl-PL" b="0" i="1" smtClean="0">
                              <a:latin typeface="Cambria Math"/>
                            </a:rPr>
                            <m:t>1</m:t>
                          </m:r>
                        </m:num>
                        <m:den>
                          <m:r>
                            <a:rPr lang="pl-PL" b="0" i="1" smtClean="0">
                              <a:latin typeface="Cambria Math"/>
                            </a:rPr>
                            <m:t>8</m:t>
                          </m:r>
                        </m:den>
                      </m:f>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3</m:t>
                          </m:r>
                        </m:num>
                        <m:den>
                          <m:r>
                            <a:rPr lang="pl-PL" b="0" i="1" smtClean="0">
                              <a:latin typeface="Cambria Math"/>
                            </a:rPr>
                            <m:t>8</m:t>
                          </m:r>
                        </m:den>
                      </m:f>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5</m:t>
                          </m:r>
                        </m:num>
                        <m:den>
                          <m:r>
                            <a:rPr lang="pl-PL" b="0" i="1" smtClean="0">
                              <a:latin typeface="Cambria Math"/>
                            </a:rPr>
                            <m:t>8</m:t>
                          </m:r>
                        </m:den>
                      </m:f>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2</m:t>
                          </m:r>
                        </m:num>
                        <m:den>
                          <m:r>
                            <a:rPr lang="pl-PL" b="0" i="1" smtClean="0">
                              <a:latin typeface="Cambria Math"/>
                            </a:rPr>
                            <m:t>8</m:t>
                          </m:r>
                        </m:den>
                      </m:f>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8</m:t>
                          </m:r>
                        </m:num>
                        <m:den>
                          <m:r>
                            <a:rPr lang="pl-PL" b="0" i="1" smtClean="0">
                              <a:latin typeface="Cambria Math"/>
                            </a:rPr>
                            <m:t>13</m:t>
                          </m:r>
                        </m:den>
                      </m:f>
                      <m:r>
                        <a:rPr lang="pl-PL" b="0" i="1" smtClean="0">
                          <a:latin typeface="Cambria Math"/>
                        </a:rPr>
                        <m:t>=0,00451</m:t>
                      </m:r>
                    </m:oMath>
                  </m:oMathPara>
                </a14:m>
                <a:endParaRPr lang="pl-PL" dirty="0"/>
              </a:p>
            </p:txBody>
          </p:sp>
        </mc:Choice>
        <mc:Fallback>
          <p:sp>
            <p:nvSpPr>
              <p:cNvPr id="17" name="pole tekstowe 16">
                <a:extLst>
                  <a:ext uri="{FF2B5EF4-FFF2-40B4-BE49-F238E27FC236}">
                    <a16:creationId xmlns:a16="http://schemas.microsoft.com/office/drawing/2014/main" id="{EDA99919-6553-8611-B522-62D58611C556}"/>
                  </a:ext>
                </a:extLst>
              </p:cNvPr>
              <p:cNvSpPr txBox="1">
                <a:spLocks noRot="1" noChangeAspect="1" noMove="1" noResize="1" noEditPoints="1" noAdjustHandles="1" noChangeArrowheads="1" noChangeShapeType="1" noTextEdit="1"/>
              </p:cNvSpPr>
              <p:nvPr/>
            </p:nvSpPr>
            <p:spPr>
              <a:xfrm>
                <a:off x="2593798" y="4864531"/>
                <a:ext cx="6588732" cy="618311"/>
              </a:xfrm>
              <a:prstGeom prst="rect">
                <a:avLst/>
              </a:prstGeom>
              <a:blipFill>
                <a:blip r:embed="rId14"/>
                <a:stretch>
                  <a:fillRect/>
                </a:stretch>
              </a:blipFill>
            </p:spPr>
            <p:txBody>
              <a:bodyPr/>
              <a:lstStyle/>
              <a:p>
                <a:r>
                  <a:rPr lang="pl-PL">
                    <a:noFill/>
                  </a:rPr>
                  <a:t> </a:t>
                </a:r>
              </a:p>
            </p:txBody>
          </p:sp>
        </mc:Fallback>
      </mc:AlternateContent>
      <mc:AlternateContent xmlns:mc="http://schemas.openxmlformats.org/markup-compatibility/2006">
        <mc:Choice xmlns:a14="http://schemas.microsoft.com/office/drawing/2010/main" Requires="a14">
          <p:sp>
            <p:nvSpPr>
              <p:cNvPr id="18" name="pole tekstowe 17">
                <a:extLst>
                  <a:ext uri="{FF2B5EF4-FFF2-40B4-BE49-F238E27FC236}">
                    <a16:creationId xmlns:a16="http://schemas.microsoft.com/office/drawing/2014/main" id="{74657FC8-8D3F-321F-6E1B-7DEA07F3297F}"/>
                  </a:ext>
                </a:extLst>
              </p:cNvPr>
              <p:cNvSpPr txBox="1"/>
              <p:nvPr/>
            </p:nvSpPr>
            <p:spPr>
              <a:xfrm>
                <a:off x="2577089" y="5500928"/>
                <a:ext cx="6588732" cy="618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a:rPr>
                        <m:t>𝑃</m:t>
                      </m:r>
                      <m:d>
                        <m:dPr>
                          <m:ctrlPr>
                            <a:rPr lang="pl-PL" b="0" i="1" smtClean="0">
                              <a:latin typeface="Cambria Math" panose="02040503050406030204" pitchFamily="18" charset="0"/>
                            </a:rPr>
                          </m:ctrlPr>
                        </m:dPr>
                        <m:e>
                          <m:r>
                            <a:rPr lang="pl-PL" b="0" i="1" smtClean="0">
                              <a:latin typeface="Cambria Math"/>
                            </a:rPr>
                            <m:t>𝑁</m:t>
                          </m:r>
                        </m:e>
                        <m:e>
                          <m:r>
                            <a:rPr lang="pl-PL" b="0" i="1" smtClean="0">
                              <a:latin typeface="Cambria Math"/>
                            </a:rPr>
                            <m:t>𝑅𝑎𝑖𝑛𝑦</m:t>
                          </m:r>
                          <m:r>
                            <a:rPr lang="pl-PL" b="0" i="1" smtClean="0">
                              <a:latin typeface="Cambria Math"/>
                            </a:rPr>
                            <m:t>,</m:t>
                          </m:r>
                          <m:r>
                            <a:rPr lang="pl-PL" b="0" i="1" smtClean="0">
                              <a:latin typeface="Cambria Math"/>
                            </a:rPr>
                            <m:t>𝑀𝑖𝑙𝑑</m:t>
                          </m:r>
                          <m:r>
                            <a:rPr lang="pl-PL" b="0" i="1" smtClean="0">
                              <a:latin typeface="Cambria Math"/>
                            </a:rPr>
                            <m:t>,</m:t>
                          </m:r>
                          <m:r>
                            <a:rPr lang="pl-PL" b="0" i="1" smtClean="0">
                              <a:latin typeface="Cambria Math"/>
                            </a:rPr>
                            <m:t>𝑁𝑜𝑟𝑚𝑎𝑙</m:t>
                          </m:r>
                          <m:r>
                            <a:rPr lang="pl-PL" b="0" i="1" smtClean="0">
                              <a:latin typeface="Cambria Math"/>
                            </a:rPr>
                            <m:t>,</m:t>
                          </m:r>
                          <m:r>
                            <a:rPr lang="pl-PL" b="0" i="1" smtClean="0">
                              <a:latin typeface="Cambria Math"/>
                            </a:rPr>
                            <m:t>𝑇𝑟𝑢𝑒</m:t>
                          </m:r>
                          <m:r>
                            <a:rPr lang="pl-PL" b="0" i="1" smtClean="0">
                              <a:latin typeface="Cambria Math"/>
                            </a:rPr>
                            <m:t> </m:t>
                          </m:r>
                        </m:e>
                      </m:d>
                      <m:acc>
                        <m:accPr>
                          <m:chr m:val="̃"/>
                          <m:ctrlPr>
                            <a:rPr lang="pl-PL" b="0" i="1" smtClean="0">
                              <a:latin typeface="Cambria Math" panose="02040503050406030204" pitchFamily="18" charset="0"/>
                            </a:rPr>
                          </m:ctrlPr>
                        </m:accPr>
                        <m:e>
                          <m:r>
                            <a:rPr lang="pl-PL" b="0" i="1" smtClean="0">
                              <a:latin typeface="Cambria Math"/>
                            </a:rPr>
                            <m:t>=</m:t>
                          </m:r>
                        </m:e>
                      </m:acc>
                      <m:f>
                        <m:fPr>
                          <m:ctrlPr>
                            <a:rPr lang="pl-PL" b="0" i="1" smtClean="0">
                              <a:latin typeface="Cambria Math" panose="02040503050406030204" pitchFamily="18" charset="0"/>
                            </a:rPr>
                          </m:ctrlPr>
                        </m:fPr>
                        <m:num>
                          <m:r>
                            <a:rPr lang="pl-PL" b="0" i="1" smtClean="0">
                              <a:latin typeface="Cambria Math"/>
                            </a:rPr>
                            <m:t>3</m:t>
                          </m:r>
                        </m:num>
                        <m:den>
                          <m:r>
                            <a:rPr lang="pl-PL" b="0" i="1" smtClean="0">
                              <a:latin typeface="Cambria Math"/>
                            </a:rPr>
                            <m:t>5</m:t>
                          </m:r>
                        </m:den>
                      </m:f>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2</m:t>
                          </m:r>
                        </m:num>
                        <m:den>
                          <m:r>
                            <a:rPr lang="pl-PL" b="0" i="1" smtClean="0">
                              <a:latin typeface="Cambria Math"/>
                            </a:rPr>
                            <m:t>5</m:t>
                          </m:r>
                        </m:den>
                      </m:f>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1</m:t>
                          </m:r>
                        </m:num>
                        <m:den>
                          <m:r>
                            <a:rPr lang="pl-PL" b="0" i="1" smtClean="0">
                              <a:latin typeface="Cambria Math"/>
                            </a:rPr>
                            <m:t>5</m:t>
                          </m:r>
                        </m:den>
                      </m:f>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3</m:t>
                          </m:r>
                        </m:num>
                        <m:den>
                          <m:r>
                            <a:rPr lang="pl-PL" b="0" i="1" smtClean="0">
                              <a:latin typeface="Cambria Math"/>
                            </a:rPr>
                            <m:t>5</m:t>
                          </m:r>
                        </m:den>
                      </m:f>
                      <m:r>
                        <a:rPr lang="pl-PL" b="0" i="1" smtClean="0">
                          <a:latin typeface="Cambria Math"/>
                        </a:rPr>
                        <m:t>∗</m:t>
                      </m:r>
                      <m:f>
                        <m:fPr>
                          <m:ctrlPr>
                            <a:rPr lang="pl-PL" b="0" i="1" smtClean="0">
                              <a:latin typeface="Cambria Math" panose="02040503050406030204" pitchFamily="18" charset="0"/>
                            </a:rPr>
                          </m:ctrlPr>
                        </m:fPr>
                        <m:num>
                          <m:r>
                            <a:rPr lang="pl-PL" b="0" i="1" smtClean="0">
                              <a:latin typeface="Cambria Math"/>
                            </a:rPr>
                            <m:t>5</m:t>
                          </m:r>
                        </m:num>
                        <m:den>
                          <m:r>
                            <a:rPr lang="pl-PL" b="0" i="1" smtClean="0">
                              <a:latin typeface="Cambria Math"/>
                            </a:rPr>
                            <m:t>13</m:t>
                          </m:r>
                        </m:den>
                      </m:f>
                      <m:r>
                        <a:rPr lang="pl-PL" i="1">
                          <a:latin typeface="Cambria Math"/>
                        </a:rPr>
                        <m:t>=0,0110</m:t>
                      </m:r>
                      <m:r>
                        <a:rPr lang="pl-PL" b="0" i="1" smtClean="0">
                          <a:latin typeface="Cambria Math"/>
                        </a:rPr>
                        <m:t>8</m:t>
                      </m:r>
                    </m:oMath>
                  </m:oMathPara>
                </a14:m>
                <a:endParaRPr lang="pl-PL" dirty="0"/>
              </a:p>
            </p:txBody>
          </p:sp>
        </mc:Choice>
        <mc:Fallback>
          <p:sp>
            <p:nvSpPr>
              <p:cNvPr id="18" name="pole tekstowe 17">
                <a:extLst>
                  <a:ext uri="{FF2B5EF4-FFF2-40B4-BE49-F238E27FC236}">
                    <a16:creationId xmlns:a16="http://schemas.microsoft.com/office/drawing/2014/main" id="{74657FC8-8D3F-321F-6E1B-7DEA07F3297F}"/>
                  </a:ext>
                </a:extLst>
              </p:cNvPr>
              <p:cNvSpPr txBox="1">
                <a:spLocks noRot="1" noChangeAspect="1" noMove="1" noResize="1" noEditPoints="1" noAdjustHandles="1" noChangeArrowheads="1" noChangeShapeType="1" noTextEdit="1"/>
              </p:cNvSpPr>
              <p:nvPr/>
            </p:nvSpPr>
            <p:spPr>
              <a:xfrm>
                <a:off x="2577089" y="5500928"/>
                <a:ext cx="6588732" cy="618374"/>
              </a:xfrm>
              <a:prstGeom prst="rect">
                <a:avLst/>
              </a:prstGeom>
              <a:blipFill>
                <a:blip r:embed="rId15"/>
                <a:stretch>
                  <a:fillRect/>
                </a:stretch>
              </a:blipFill>
            </p:spPr>
            <p:txBody>
              <a:bodyPr/>
              <a:lstStyle/>
              <a:p>
                <a:r>
                  <a:rPr lang="pl-PL">
                    <a:noFill/>
                  </a:rPr>
                  <a:t> </a:t>
                </a:r>
              </a:p>
            </p:txBody>
          </p:sp>
        </mc:Fallback>
      </mc:AlternateContent>
    </p:spTree>
    <p:extLst>
      <p:ext uri="{BB962C8B-B14F-4D97-AF65-F5344CB8AC3E}">
        <p14:creationId xmlns:p14="http://schemas.microsoft.com/office/powerpoint/2010/main" val="137826485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8514EB8-16C5-67A0-9C19-2AEBEBE43DDE}"/>
              </a:ext>
            </a:extLst>
          </p:cNvPr>
          <p:cNvSpPr>
            <a:spLocks noGrp="1"/>
          </p:cNvSpPr>
          <p:nvPr>
            <p:ph type="title"/>
          </p:nvPr>
        </p:nvSpPr>
        <p:spPr/>
        <p:txBody>
          <a:bodyPr/>
          <a:lstStyle/>
          <a:p>
            <a:r>
              <a:rPr lang="pl-PL" dirty="0" err="1"/>
              <a:t>What</a:t>
            </a:r>
            <a:r>
              <a:rPr lang="pl-PL" dirty="0"/>
              <a:t> </a:t>
            </a:r>
            <a:r>
              <a:rPr lang="pl-PL" dirty="0" err="1"/>
              <a:t>does</a:t>
            </a:r>
            <a:r>
              <a:rPr lang="pl-PL" dirty="0"/>
              <a:t> </a:t>
            </a:r>
            <a:r>
              <a:rPr lang="pl-PL" dirty="0" err="1"/>
              <a:t>it</a:t>
            </a:r>
            <a:r>
              <a:rPr lang="pl-PL" dirty="0"/>
              <a:t> </a:t>
            </a:r>
            <a:r>
              <a:rPr lang="pl-PL" dirty="0" err="1"/>
              <a:t>have</a:t>
            </a:r>
            <a:r>
              <a:rPr lang="pl-PL" dirty="0"/>
              <a:t> to do with NLP?</a:t>
            </a:r>
          </a:p>
        </p:txBody>
      </p:sp>
      <p:pic>
        <p:nvPicPr>
          <p:cNvPr id="4" name="Picture 2">
            <a:extLst>
              <a:ext uri="{FF2B5EF4-FFF2-40B4-BE49-F238E27FC236}">
                <a16:creationId xmlns:a16="http://schemas.microsoft.com/office/drawing/2014/main" id="{AB78EC8F-445E-CCFE-A969-ADB21B4167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2747" y="1692836"/>
            <a:ext cx="6672165" cy="4080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2651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Esto es to esto es to esto es todo amigos | Childhood memories, Childhood,  Memories">
            <a:extLst>
              <a:ext uri="{FF2B5EF4-FFF2-40B4-BE49-F238E27FC236}">
                <a16:creationId xmlns:a16="http://schemas.microsoft.com/office/drawing/2014/main" id="{3AF5E507-FDF4-A268-184E-F727FB4CD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739" y="778715"/>
            <a:ext cx="6264521" cy="4722165"/>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a:extLst>
              <a:ext uri="{FF2B5EF4-FFF2-40B4-BE49-F238E27FC236}">
                <a16:creationId xmlns:a16="http://schemas.microsoft.com/office/drawing/2014/main" id="{4E047282-EE28-7B6E-5B95-A4C1C8F92536}"/>
              </a:ext>
            </a:extLst>
          </p:cNvPr>
          <p:cNvSpPr txBox="1"/>
          <p:nvPr/>
        </p:nvSpPr>
        <p:spPr>
          <a:xfrm>
            <a:off x="6383101" y="2412836"/>
            <a:ext cx="2224058" cy="1107994"/>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pl-PL" sz="6600" b="0" i="0" u="none" strike="noStrike" cap="none" spc="0" normalizeH="0" baseline="0" dirty="0">
                <a:ln>
                  <a:noFill/>
                </a:ln>
                <a:solidFill>
                  <a:schemeClr val="bg1"/>
                </a:solidFill>
                <a:effectLst/>
                <a:uFillTx/>
                <a:latin typeface="+mn-lt"/>
                <a:ea typeface="+mn-ea"/>
                <a:cs typeface="+mn-cs"/>
                <a:sym typeface="Calibri"/>
              </a:rPr>
              <a:t>NLP</a:t>
            </a:r>
          </a:p>
        </p:txBody>
      </p:sp>
    </p:spTree>
    <p:extLst>
      <p:ext uri="{BB962C8B-B14F-4D97-AF65-F5344CB8AC3E}">
        <p14:creationId xmlns:p14="http://schemas.microsoft.com/office/powerpoint/2010/main" val="8905737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E68D28-3300-7AB4-14CC-FD404168F6E7}"/>
              </a:ext>
            </a:extLst>
          </p:cNvPr>
          <p:cNvSpPr>
            <a:spLocks noGrp="1"/>
          </p:cNvSpPr>
          <p:nvPr>
            <p:ph type="title"/>
          </p:nvPr>
        </p:nvSpPr>
        <p:spPr/>
        <p:txBody>
          <a:bodyPr/>
          <a:lstStyle/>
          <a:p>
            <a:r>
              <a:rPr lang="pl-PL" dirty="0" err="1"/>
              <a:t>What</a:t>
            </a:r>
            <a:r>
              <a:rPr lang="pl-PL" dirty="0"/>
              <a:t> </a:t>
            </a:r>
            <a:r>
              <a:rPr lang="pl-PL" dirty="0" err="1"/>
              <a:t>is</a:t>
            </a:r>
            <a:r>
              <a:rPr lang="pl-PL" dirty="0"/>
              <a:t> NLP?</a:t>
            </a:r>
          </a:p>
        </p:txBody>
      </p:sp>
      <p:sp>
        <p:nvSpPr>
          <p:cNvPr id="3" name="Symbol zastępczy tekstu 2">
            <a:extLst>
              <a:ext uri="{FF2B5EF4-FFF2-40B4-BE49-F238E27FC236}">
                <a16:creationId xmlns:a16="http://schemas.microsoft.com/office/drawing/2014/main" id="{3513DA4C-668B-4CE5-DC66-0EDF658FEC49}"/>
              </a:ext>
            </a:extLst>
          </p:cNvPr>
          <p:cNvSpPr>
            <a:spLocks noGrp="1"/>
          </p:cNvSpPr>
          <p:nvPr>
            <p:ph type="body" idx="1"/>
          </p:nvPr>
        </p:nvSpPr>
        <p:spPr/>
        <p:txBody>
          <a:bodyPr/>
          <a:lstStyle/>
          <a:p>
            <a:r>
              <a:rPr lang="pl-PL" dirty="0"/>
              <a:t>NLP </a:t>
            </a:r>
            <a:r>
              <a:rPr lang="pl-PL" dirty="0" err="1"/>
              <a:t>stands</a:t>
            </a:r>
            <a:r>
              <a:rPr lang="pl-PL" dirty="0"/>
              <a:t> for Natural Language Processing and </a:t>
            </a:r>
            <a:r>
              <a:rPr lang="pl-PL" dirty="0" err="1"/>
              <a:t>it</a:t>
            </a:r>
            <a:r>
              <a:rPr lang="pl-PL" dirty="0"/>
              <a:t> </a:t>
            </a:r>
            <a:r>
              <a:rPr lang="pl-PL" dirty="0" err="1"/>
              <a:t>is</a:t>
            </a:r>
            <a:r>
              <a:rPr lang="pl-PL" dirty="0"/>
              <a:t> </a:t>
            </a:r>
            <a:r>
              <a:rPr lang="pl-PL" dirty="0" err="1"/>
              <a:t>related</a:t>
            </a:r>
            <a:r>
              <a:rPr lang="pl-PL" dirty="0"/>
              <a:t> to </a:t>
            </a:r>
            <a:r>
              <a:rPr lang="pl-PL" dirty="0" err="1"/>
              <a:t>processing</a:t>
            </a:r>
            <a:r>
              <a:rPr lang="pl-PL" dirty="0"/>
              <a:t> </a:t>
            </a:r>
            <a:r>
              <a:rPr lang="pl-PL" dirty="0" err="1"/>
              <a:t>information</a:t>
            </a:r>
            <a:r>
              <a:rPr lang="pl-PL" dirty="0"/>
              <a:t> </a:t>
            </a:r>
            <a:r>
              <a:rPr lang="pl-PL" dirty="0" err="1"/>
              <a:t>written</a:t>
            </a:r>
            <a:r>
              <a:rPr lang="pl-PL" dirty="0"/>
              <a:t> in </a:t>
            </a:r>
            <a:r>
              <a:rPr lang="pl-PL" dirty="0" err="1"/>
              <a:t>natural</a:t>
            </a:r>
            <a:r>
              <a:rPr lang="pl-PL" dirty="0"/>
              <a:t> </a:t>
            </a:r>
            <a:r>
              <a:rPr lang="pl-PL" dirty="0" err="1"/>
              <a:t>language</a:t>
            </a:r>
            <a:r>
              <a:rPr lang="pl-PL" dirty="0"/>
              <a:t>. It </a:t>
            </a:r>
            <a:r>
              <a:rPr lang="pl-PL" dirty="0" err="1"/>
              <a:t>joins</a:t>
            </a:r>
            <a:r>
              <a:rPr lang="pl-PL" dirty="0"/>
              <a:t> the </a:t>
            </a:r>
            <a:r>
              <a:rPr lang="pl-PL" dirty="0" err="1"/>
              <a:t>topics</a:t>
            </a:r>
            <a:r>
              <a:rPr lang="pl-PL" dirty="0"/>
              <a:t> of </a:t>
            </a:r>
            <a:r>
              <a:rPr lang="pl-PL" dirty="0" err="1"/>
              <a:t>artificial</a:t>
            </a:r>
            <a:r>
              <a:rPr lang="pl-PL" dirty="0"/>
              <a:t> </a:t>
            </a:r>
            <a:r>
              <a:rPr lang="pl-PL" dirty="0" err="1"/>
              <a:t>inteligence</a:t>
            </a:r>
            <a:r>
              <a:rPr lang="pl-PL" dirty="0"/>
              <a:t>, </a:t>
            </a:r>
            <a:r>
              <a:rPr lang="pl-PL" dirty="0" err="1"/>
              <a:t>text</a:t>
            </a:r>
            <a:r>
              <a:rPr lang="pl-PL" dirty="0"/>
              <a:t> </a:t>
            </a:r>
            <a:r>
              <a:rPr lang="pl-PL" dirty="0" err="1"/>
              <a:t>analysis</a:t>
            </a:r>
            <a:r>
              <a:rPr lang="pl-PL" dirty="0"/>
              <a:t>, </a:t>
            </a:r>
            <a:r>
              <a:rPr lang="pl-PL" dirty="0" err="1"/>
              <a:t>translation</a:t>
            </a:r>
            <a:r>
              <a:rPr lang="pl-PL" dirty="0"/>
              <a:t> and </a:t>
            </a:r>
            <a:r>
              <a:rPr lang="pl-PL" dirty="0" err="1"/>
              <a:t>generation</a:t>
            </a:r>
            <a:r>
              <a:rPr lang="pl-PL" dirty="0"/>
              <a:t>.</a:t>
            </a:r>
          </a:p>
        </p:txBody>
      </p:sp>
    </p:spTree>
    <p:extLst>
      <p:ext uri="{BB962C8B-B14F-4D97-AF65-F5344CB8AC3E}">
        <p14:creationId xmlns:p14="http://schemas.microsoft.com/office/powerpoint/2010/main" val="341325579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3CAF30-7F2D-51A5-D57F-D2264A42CB21}"/>
              </a:ext>
            </a:extLst>
          </p:cNvPr>
          <p:cNvSpPr>
            <a:spLocks noGrp="1"/>
          </p:cNvSpPr>
          <p:nvPr>
            <p:ph type="title"/>
          </p:nvPr>
        </p:nvSpPr>
        <p:spPr/>
        <p:txBody>
          <a:bodyPr/>
          <a:lstStyle/>
          <a:p>
            <a:r>
              <a:rPr lang="pl-PL" dirty="0"/>
              <a:t>But </a:t>
            </a:r>
            <a:r>
              <a:rPr lang="pl-PL" dirty="0" err="1"/>
              <a:t>why</a:t>
            </a:r>
            <a:r>
              <a:rPr lang="pl-PL" dirty="0"/>
              <a:t>?</a:t>
            </a:r>
          </a:p>
        </p:txBody>
      </p:sp>
      <p:sp>
        <p:nvSpPr>
          <p:cNvPr id="3" name="Symbol zastępczy tekstu 2">
            <a:extLst>
              <a:ext uri="{FF2B5EF4-FFF2-40B4-BE49-F238E27FC236}">
                <a16:creationId xmlns:a16="http://schemas.microsoft.com/office/drawing/2014/main" id="{1C5820FB-5C05-C42D-45E2-94D6907534C3}"/>
              </a:ext>
            </a:extLst>
          </p:cNvPr>
          <p:cNvSpPr>
            <a:spLocks noGrp="1"/>
          </p:cNvSpPr>
          <p:nvPr>
            <p:ph type="body" idx="1"/>
          </p:nvPr>
        </p:nvSpPr>
        <p:spPr/>
        <p:txBody>
          <a:bodyPr/>
          <a:lstStyle/>
          <a:p>
            <a:pPr marL="457200" indent="-457200">
              <a:buFont typeface="Arial" panose="020B0604020202020204" pitchFamily="34" charset="0"/>
              <a:buChar char="•"/>
            </a:pPr>
            <a:r>
              <a:rPr lang="pl-PL" dirty="0" err="1"/>
              <a:t>Lots</a:t>
            </a:r>
            <a:r>
              <a:rPr lang="pl-PL" dirty="0"/>
              <a:t> of </a:t>
            </a:r>
            <a:r>
              <a:rPr lang="pl-PL" dirty="0" err="1"/>
              <a:t>textual</a:t>
            </a:r>
            <a:r>
              <a:rPr lang="pl-PL" dirty="0"/>
              <a:t> data and the </a:t>
            </a:r>
            <a:r>
              <a:rPr lang="pl-PL" dirty="0" err="1"/>
              <a:t>need</a:t>
            </a:r>
            <a:r>
              <a:rPr lang="pl-PL" dirty="0"/>
              <a:t> </a:t>
            </a:r>
          </a:p>
          <a:p>
            <a:r>
              <a:rPr lang="pl-PL" dirty="0"/>
              <a:t>to </a:t>
            </a:r>
            <a:r>
              <a:rPr lang="pl-PL" dirty="0" err="1"/>
              <a:t>process</a:t>
            </a:r>
            <a:r>
              <a:rPr lang="pl-PL" dirty="0"/>
              <a:t> </a:t>
            </a:r>
            <a:r>
              <a:rPr lang="pl-PL" dirty="0" err="1"/>
              <a:t>it</a:t>
            </a:r>
            <a:r>
              <a:rPr lang="pl-PL" dirty="0"/>
              <a:t>,</a:t>
            </a:r>
          </a:p>
          <a:p>
            <a:pPr marL="457200" indent="-457200">
              <a:buFont typeface="Arial" panose="020B0604020202020204" pitchFamily="34" charset="0"/>
              <a:buChar char="•"/>
            </a:pPr>
            <a:r>
              <a:rPr lang="pl-PL" dirty="0"/>
              <a:t>We </a:t>
            </a:r>
            <a:r>
              <a:rPr lang="pl-PL" dirty="0" err="1"/>
              <a:t>can</a:t>
            </a:r>
            <a:r>
              <a:rPr lang="pl-PL" dirty="0"/>
              <a:t> </a:t>
            </a:r>
            <a:r>
              <a:rPr lang="pl-PL" dirty="0" err="1"/>
              <a:t>count</a:t>
            </a:r>
            <a:r>
              <a:rPr lang="pl-PL" dirty="0"/>
              <a:t> a lot </a:t>
            </a:r>
            <a:r>
              <a:rPr lang="pl-PL" dirty="0" err="1"/>
              <a:t>faster</a:t>
            </a:r>
            <a:r>
              <a:rPr lang="pl-PL" dirty="0"/>
              <a:t> </a:t>
            </a:r>
            <a:r>
              <a:rPr lang="pl-PL" dirty="0" err="1"/>
              <a:t>than</a:t>
            </a:r>
            <a:r>
              <a:rPr lang="pl-PL" dirty="0"/>
              <a:t> in </a:t>
            </a:r>
          </a:p>
          <a:p>
            <a:r>
              <a:rPr lang="pl-PL" dirty="0"/>
              <a:t>XX </a:t>
            </a:r>
            <a:r>
              <a:rPr lang="pl-PL" dirty="0" err="1"/>
              <a:t>century</a:t>
            </a:r>
            <a:r>
              <a:rPr lang="pl-PL" dirty="0"/>
              <a:t>. </a:t>
            </a:r>
            <a:r>
              <a:rPr lang="pl-PL" dirty="0" err="1"/>
              <a:t>Can</a:t>
            </a:r>
            <a:r>
              <a:rPr lang="pl-PL" dirty="0"/>
              <a:t> we </a:t>
            </a:r>
            <a:r>
              <a:rPr lang="pl-PL" dirty="0" err="1"/>
              <a:t>read</a:t>
            </a:r>
            <a:r>
              <a:rPr lang="pl-PL" dirty="0"/>
              <a:t> </a:t>
            </a:r>
            <a:r>
              <a:rPr lang="pl-PL" dirty="0" err="1"/>
              <a:t>faster</a:t>
            </a:r>
            <a:r>
              <a:rPr lang="pl-PL" dirty="0"/>
              <a:t>?</a:t>
            </a:r>
          </a:p>
        </p:txBody>
      </p:sp>
      <p:pic>
        <p:nvPicPr>
          <p:cNvPr id="4" name="Picture 2">
            <a:extLst>
              <a:ext uri="{FF2B5EF4-FFF2-40B4-BE49-F238E27FC236}">
                <a16:creationId xmlns:a16="http://schemas.microsoft.com/office/drawing/2014/main" id="{D9A6A6AE-8B34-F49F-B7E1-191D4E7E3CC3}"/>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8123" y="1916166"/>
            <a:ext cx="5263782" cy="3176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47830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06DBDB2-D0BE-A11C-44DC-7EDBA5F75433}"/>
              </a:ext>
            </a:extLst>
          </p:cNvPr>
          <p:cNvSpPr>
            <a:spLocks noGrp="1"/>
          </p:cNvSpPr>
          <p:nvPr>
            <p:ph type="title"/>
          </p:nvPr>
        </p:nvSpPr>
        <p:spPr/>
        <p:txBody>
          <a:bodyPr/>
          <a:lstStyle/>
          <a:p>
            <a:r>
              <a:rPr lang="pl-PL" dirty="0" err="1"/>
              <a:t>Examples</a:t>
            </a:r>
            <a:r>
              <a:rPr lang="pl-PL" dirty="0"/>
              <a:t>?</a:t>
            </a:r>
          </a:p>
        </p:txBody>
      </p:sp>
      <p:sp>
        <p:nvSpPr>
          <p:cNvPr id="3" name="Symbol zastępczy tekstu 2">
            <a:extLst>
              <a:ext uri="{FF2B5EF4-FFF2-40B4-BE49-F238E27FC236}">
                <a16:creationId xmlns:a16="http://schemas.microsoft.com/office/drawing/2014/main" id="{5E911F91-DE5B-42C2-285C-6D3B5B29E482}"/>
              </a:ext>
            </a:extLst>
          </p:cNvPr>
          <p:cNvSpPr>
            <a:spLocks noGrp="1"/>
          </p:cNvSpPr>
          <p:nvPr>
            <p:ph type="body" idx="1"/>
          </p:nvPr>
        </p:nvSpPr>
        <p:spPr/>
        <p:txBody>
          <a:bodyPr/>
          <a:lstStyle/>
          <a:p>
            <a:r>
              <a:rPr lang="pl-PL" dirty="0" err="1"/>
              <a:t>Sure</a:t>
            </a:r>
            <a:r>
              <a:rPr lang="pl-PL" dirty="0"/>
              <a:t> </a:t>
            </a:r>
            <a:r>
              <a:rPr lang="pl-PL" dirty="0">
                <a:sym typeface="Wingdings" panose="05000000000000000000" pitchFamily="2" charset="2"/>
              </a:rPr>
              <a:t></a:t>
            </a:r>
            <a:endParaRPr lang="pl-PL" dirty="0"/>
          </a:p>
        </p:txBody>
      </p:sp>
      <p:pic>
        <p:nvPicPr>
          <p:cNvPr id="7" name="Obraz 6">
            <a:extLst>
              <a:ext uri="{FF2B5EF4-FFF2-40B4-BE49-F238E27FC236}">
                <a16:creationId xmlns:a16="http://schemas.microsoft.com/office/drawing/2014/main" id="{F0FEC289-03D3-C4B7-AB61-46F9D2A83D39}"/>
              </a:ext>
            </a:extLst>
          </p:cNvPr>
          <p:cNvPicPr>
            <a:picLocks noChangeAspect="1"/>
          </p:cNvPicPr>
          <p:nvPr/>
        </p:nvPicPr>
        <p:blipFill>
          <a:blip r:embed="rId2"/>
          <a:stretch>
            <a:fillRect/>
          </a:stretch>
        </p:blipFill>
        <p:spPr>
          <a:xfrm>
            <a:off x="3837392" y="1480738"/>
            <a:ext cx="4276919" cy="2757948"/>
          </a:xfrm>
          <a:prstGeom prst="rect">
            <a:avLst/>
          </a:prstGeom>
        </p:spPr>
      </p:pic>
      <p:pic>
        <p:nvPicPr>
          <p:cNvPr id="5" name="Obraz 4">
            <a:extLst>
              <a:ext uri="{FF2B5EF4-FFF2-40B4-BE49-F238E27FC236}">
                <a16:creationId xmlns:a16="http://schemas.microsoft.com/office/drawing/2014/main" id="{2CBD7BBE-0D5E-B9BF-68C7-3D0CF6102722}"/>
              </a:ext>
            </a:extLst>
          </p:cNvPr>
          <p:cNvPicPr>
            <a:picLocks noChangeAspect="1"/>
          </p:cNvPicPr>
          <p:nvPr/>
        </p:nvPicPr>
        <p:blipFill>
          <a:blip r:embed="rId3"/>
          <a:stretch>
            <a:fillRect/>
          </a:stretch>
        </p:blipFill>
        <p:spPr>
          <a:xfrm rot="21317551">
            <a:off x="946667" y="2698875"/>
            <a:ext cx="3853361" cy="2661421"/>
          </a:xfrm>
          <a:prstGeom prst="rect">
            <a:avLst/>
          </a:prstGeom>
        </p:spPr>
      </p:pic>
      <p:pic>
        <p:nvPicPr>
          <p:cNvPr id="9" name="Obraz 8">
            <a:extLst>
              <a:ext uri="{FF2B5EF4-FFF2-40B4-BE49-F238E27FC236}">
                <a16:creationId xmlns:a16="http://schemas.microsoft.com/office/drawing/2014/main" id="{32717B6A-B5FF-C6C5-F489-16575D515F62}"/>
              </a:ext>
            </a:extLst>
          </p:cNvPr>
          <p:cNvPicPr>
            <a:picLocks noChangeAspect="1"/>
          </p:cNvPicPr>
          <p:nvPr/>
        </p:nvPicPr>
        <p:blipFill>
          <a:blip r:embed="rId4"/>
          <a:stretch>
            <a:fillRect/>
          </a:stretch>
        </p:blipFill>
        <p:spPr>
          <a:xfrm rot="430732">
            <a:off x="7136333" y="2756798"/>
            <a:ext cx="4651286" cy="2805143"/>
          </a:xfrm>
          <a:prstGeom prst="rect">
            <a:avLst/>
          </a:prstGeom>
        </p:spPr>
      </p:pic>
    </p:spTree>
    <p:extLst>
      <p:ext uri="{BB962C8B-B14F-4D97-AF65-F5344CB8AC3E}">
        <p14:creationId xmlns:p14="http://schemas.microsoft.com/office/powerpoint/2010/main" val="8092499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7669A5-B42F-BD0D-50B3-6F9C64CC5F01}"/>
              </a:ext>
            </a:extLst>
          </p:cNvPr>
          <p:cNvSpPr>
            <a:spLocks noGrp="1"/>
          </p:cNvSpPr>
          <p:nvPr>
            <p:ph type="title"/>
          </p:nvPr>
        </p:nvSpPr>
        <p:spPr/>
        <p:txBody>
          <a:bodyPr/>
          <a:lstStyle/>
          <a:p>
            <a:r>
              <a:rPr lang="pl-PL" dirty="0"/>
              <a:t>Component: </a:t>
            </a:r>
            <a:r>
              <a:rPr lang="pl-PL" dirty="0" err="1"/>
              <a:t>Stemming</a:t>
            </a:r>
            <a:r>
              <a:rPr lang="pl-PL" dirty="0"/>
              <a:t>/</a:t>
            </a:r>
            <a:r>
              <a:rPr lang="pl-PL" dirty="0" err="1"/>
              <a:t>Lemmatization</a:t>
            </a:r>
            <a:endParaRPr lang="pl-PL" dirty="0"/>
          </a:p>
        </p:txBody>
      </p:sp>
      <p:sp>
        <p:nvSpPr>
          <p:cNvPr id="3" name="Symbol zastępczy tekstu 2">
            <a:extLst>
              <a:ext uri="{FF2B5EF4-FFF2-40B4-BE49-F238E27FC236}">
                <a16:creationId xmlns:a16="http://schemas.microsoft.com/office/drawing/2014/main" id="{5A82AEB2-B59C-9E9A-F4F8-02C23A6D9FC0}"/>
              </a:ext>
            </a:extLst>
          </p:cNvPr>
          <p:cNvSpPr>
            <a:spLocks noGrp="1"/>
          </p:cNvSpPr>
          <p:nvPr>
            <p:ph type="body" idx="1"/>
          </p:nvPr>
        </p:nvSpPr>
        <p:spPr/>
        <p:txBody>
          <a:bodyPr/>
          <a:lstStyle/>
          <a:p>
            <a:pPr marL="457200" indent="-457200">
              <a:buFont typeface="Arial" panose="020B0604020202020204" pitchFamily="34" charset="0"/>
              <a:buChar char="•"/>
            </a:pPr>
            <a:r>
              <a:rPr lang="en-US" b="0" i="0" dirty="0" err="1">
                <a:solidFill>
                  <a:srgbClr val="000000"/>
                </a:solidFill>
                <a:effectLst/>
                <a:latin typeface="Roboto" panose="02000000000000000000" pitchFamily="2" charset="0"/>
              </a:rPr>
              <a:t>Lexem</a:t>
            </a:r>
            <a:r>
              <a:rPr lang="en-US" b="0" i="0" dirty="0">
                <a:solidFill>
                  <a:srgbClr val="000000"/>
                </a:solidFill>
                <a:effectLst/>
                <a:latin typeface="Roboto" panose="02000000000000000000" pitchFamily="2" charset="0"/>
              </a:rPr>
              <a:t> / Lemma - designation of all inflectional forms of a given word / basic form of the lexeme. </a:t>
            </a:r>
            <a:endParaRPr lang="pl-PL" b="0" i="0" dirty="0">
              <a:solidFill>
                <a:srgbClr val="000000"/>
              </a:solidFill>
              <a:effectLst/>
              <a:latin typeface="Roboto" panose="02000000000000000000" pitchFamily="2" charset="0"/>
            </a:endParaRPr>
          </a:p>
          <a:p>
            <a:pPr marL="457200" indent="-457200">
              <a:buFont typeface="Arial" panose="020B0604020202020204" pitchFamily="34" charset="0"/>
              <a:buChar char="•"/>
            </a:pPr>
            <a:r>
              <a:rPr lang="en-US" b="0" i="0" dirty="0">
                <a:solidFill>
                  <a:srgbClr val="000000"/>
                </a:solidFill>
                <a:effectLst/>
                <a:latin typeface="Roboto" panose="02000000000000000000" pitchFamily="2" charset="0"/>
              </a:rPr>
              <a:t>Stemming - automatic finding of word roots. Most stemmers do not ensure that the strings they create are roots - but this is not essential, as long as we get the same root for all the words belonging to a given lexeme.</a:t>
            </a:r>
            <a:endParaRPr lang="pl-PL" dirty="0"/>
          </a:p>
        </p:txBody>
      </p:sp>
    </p:spTree>
    <p:extLst>
      <p:ext uri="{BB962C8B-B14F-4D97-AF65-F5344CB8AC3E}">
        <p14:creationId xmlns:p14="http://schemas.microsoft.com/office/powerpoint/2010/main" val="118523328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AFD98C-C331-E882-179C-981FB32B29C4}"/>
              </a:ext>
            </a:extLst>
          </p:cNvPr>
          <p:cNvSpPr>
            <a:spLocks noGrp="1"/>
          </p:cNvSpPr>
          <p:nvPr>
            <p:ph type="title"/>
          </p:nvPr>
        </p:nvSpPr>
        <p:spPr/>
        <p:txBody>
          <a:bodyPr/>
          <a:lstStyle/>
          <a:p>
            <a:r>
              <a:rPr lang="pl-PL" dirty="0"/>
              <a:t>Component: </a:t>
            </a:r>
            <a:r>
              <a:rPr lang="pl-PL" dirty="0" err="1"/>
              <a:t>PoS</a:t>
            </a:r>
            <a:r>
              <a:rPr lang="pl-PL" dirty="0"/>
              <a:t> </a:t>
            </a:r>
            <a:r>
              <a:rPr lang="pl-PL" dirty="0" err="1"/>
              <a:t>tagging</a:t>
            </a:r>
            <a:endParaRPr lang="pl-PL" dirty="0"/>
          </a:p>
        </p:txBody>
      </p:sp>
      <p:sp>
        <p:nvSpPr>
          <p:cNvPr id="3" name="Symbol zastępczy tekstu 2">
            <a:extLst>
              <a:ext uri="{FF2B5EF4-FFF2-40B4-BE49-F238E27FC236}">
                <a16:creationId xmlns:a16="http://schemas.microsoft.com/office/drawing/2014/main" id="{6F5E3FBE-56DF-FC17-081C-48FFDA64E874}"/>
              </a:ext>
            </a:extLst>
          </p:cNvPr>
          <p:cNvSpPr>
            <a:spLocks noGrp="1"/>
          </p:cNvSpPr>
          <p:nvPr>
            <p:ph type="body" idx="1"/>
          </p:nvPr>
        </p:nvSpPr>
        <p:spPr/>
        <p:txBody>
          <a:bodyPr/>
          <a:lstStyle/>
          <a:p>
            <a:pPr marL="457200" indent="-457200">
              <a:buFont typeface="Arial" panose="020B0604020202020204" pitchFamily="34" charset="0"/>
              <a:buChar char="•"/>
            </a:pPr>
            <a:r>
              <a:rPr lang="en-US" b="0" i="0" dirty="0">
                <a:solidFill>
                  <a:srgbClr val="000000"/>
                </a:solidFill>
                <a:effectLst/>
                <a:latin typeface="Roboto" panose="02000000000000000000" pitchFamily="2" charset="0"/>
              </a:rPr>
              <a:t>Linguistics groups words into sets according to their similar behavior in sentences (syntax) and similar morphological features Names - parts of speech (</a:t>
            </a:r>
            <a:r>
              <a:rPr lang="en-US" b="0" i="0" dirty="0" err="1">
                <a:solidFill>
                  <a:srgbClr val="000000"/>
                </a:solidFill>
                <a:effectLst/>
                <a:latin typeface="Roboto" panose="02000000000000000000" pitchFamily="2" charset="0"/>
              </a:rPr>
              <a:t>PoS</a:t>
            </a:r>
            <a:r>
              <a:rPr lang="en-US" b="0" i="0" dirty="0">
                <a:solidFill>
                  <a:srgbClr val="000000"/>
                </a:solidFill>
                <a:effectLst/>
                <a:latin typeface="Roboto" panose="02000000000000000000" pitchFamily="2" charset="0"/>
              </a:rPr>
              <a:t>), syntactic categories, grammatical-lexical categories, etc. </a:t>
            </a:r>
            <a:endParaRPr lang="pl-PL" b="0" i="0" dirty="0">
              <a:solidFill>
                <a:srgbClr val="000000"/>
              </a:solidFill>
              <a:effectLst/>
              <a:latin typeface="Roboto" panose="02000000000000000000" pitchFamily="2" charset="0"/>
            </a:endParaRPr>
          </a:p>
          <a:p>
            <a:pPr marL="1181100" lvl="1" indent="-457200">
              <a:buFont typeface="Arial" panose="020B0604020202020204" pitchFamily="34" charset="0"/>
              <a:buChar char="•"/>
            </a:pPr>
            <a:r>
              <a:rPr lang="en-US" b="0" i="0" dirty="0">
                <a:solidFill>
                  <a:srgbClr val="000000"/>
                </a:solidFill>
                <a:effectLst/>
                <a:latin typeface="Roboto" panose="02000000000000000000" pitchFamily="2" charset="0"/>
              </a:rPr>
              <a:t>noun - description of things (objects, concepts, etc.) </a:t>
            </a:r>
            <a:endParaRPr lang="pl-PL" b="0" i="0" dirty="0">
              <a:solidFill>
                <a:srgbClr val="000000"/>
              </a:solidFill>
              <a:effectLst/>
              <a:latin typeface="Roboto" panose="02000000000000000000" pitchFamily="2" charset="0"/>
            </a:endParaRPr>
          </a:p>
          <a:p>
            <a:pPr marL="1181100" lvl="1" indent="-457200">
              <a:buFont typeface="Arial" panose="020B0604020202020204" pitchFamily="34" charset="0"/>
              <a:buChar char="•"/>
            </a:pPr>
            <a:r>
              <a:rPr lang="en-US" b="0" i="0" dirty="0">
                <a:solidFill>
                  <a:srgbClr val="000000"/>
                </a:solidFill>
                <a:effectLst/>
                <a:latin typeface="Roboto" panose="02000000000000000000" pitchFamily="2" charset="0"/>
              </a:rPr>
              <a:t>verb - description of action </a:t>
            </a:r>
            <a:endParaRPr lang="pl-PL" b="0" i="0" dirty="0">
              <a:solidFill>
                <a:srgbClr val="000000"/>
              </a:solidFill>
              <a:effectLst/>
              <a:latin typeface="Roboto" panose="02000000000000000000" pitchFamily="2" charset="0"/>
            </a:endParaRPr>
          </a:p>
          <a:p>
            <a:pPr marL="1181100" lvl="1" indent="-457200">
              <a:buFont typeface="Arial" panose="020B0604020202020204" pitchFamily="34" charset="0"/>
              <a:buChar char="•"/>
            </a:pPr>
            <a:r>
              <a:rPr lang="en-US" b="0" i="0" dirty="0">
                <a:solidFill>
                  <a:srgbClr val="000000"/>
                </a:solidFill>
                <a:effectLst/>
                <a:latin typeface="Roboto" panose="02000000000000000000" pitchFamily="2" charset="0"/>
              </a:rPr>
              <a:t>adjective - description of the features of nouns</a:t>
            </a:r>
            <a:endParaRPr lang="pl-PL" dirty="0"/>
          </a:p>
        </p:txBody>
      </p:sp>
    </p:spTree>
    <p:extLst>
      <p:ext uri="{BB962C8B-B14F-4D97-AF65-F5344CB8AC3E}">
        <p14:creationId xmlns:p14="http://schemas.microsoft.com/office/powerpoint/2010/main" val="229602623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1CF4F59-92C8-E9E8-8AA9-C8ABBFD1415D}"/>
              </a:ext>
            </a:extLst>
          </p:cNvPr>
          <p:cNvSpPr>
            <a:spLocks noGrp="1"/>
          </p:cNvSpPr>
          <p:nvPr>
            <p:ph type="title"/>
          </p:nvPr>
        </p:nvSpPr>
        <p:spPr/>
        <p:txBody>
          <a:bodyPr/>
          <a:lstStyle/>
          <a:p>
            <a:r>
              <a:rPr lang="pl-PL" dirty="0"/>
              <a:t>Component: Stop-</a:t>
            </a:r>
            <a:r>
              <a:rPr lang="pl-PL" dirty="0" err="1"/>
              <a:t>words</a:t>
            </a:r>
            <a:endParaRPr lang="pl-PL" dirty="0"/>
          </a:p>
        </p:txBody>
      </p:sp>
      <p:sp>
        <p:nvSpPr>
          <p:cNvPr id="3" name="Symbol zastępczy tekstu 2">
            <a:extLst>
              <a:ext uri="{FF2B5EF4-FFF2-40B4-BE49-F238E27FC236}">
                <a16:creationId xmlns:a16="http://schemas.microsoft.com/office/drawing/2014/main" id="{9D0FCF26-839B-AA78-1081-112FA5C194B6}"/>
              </a:ext>
            </a:extLst>
          </p:cNvPr>
          <p:cNvSpPr>
            <a:spLocks noGrp="1"/>
          </p:cNvSpPr>
          <p:nvPr>
            <p:ph type="body" idx="1"/>
          </p:nvPr>
        </p:nvSpPr>
        <p:spPr/>
        <p:txBody>
          <a:bodyPr/>
          <a:lstStyle/>
          <a:p>
            <a:pPr marL="457200" indent="-457200">
              <a:buFont typeface="Arial" panose="020B0604020202020204" pitchFamily="34" charset="0"/>
              <a:buChar char="•"/>
            </a:pPr>
            <a:r>
              <a:rPr lang="pl-PL" dirty="0" err="1"/>
              <a:t>Are</a:t>
            </a:r>
            <a:r>
              <a:rPr lang="pl-PL" dirty="0"/>
              <a:t> </a:t>
            </a:r>
            <a:r>
              <a:rPr lang="pl-PL" dirty="0" err="1"/>
              <a:t>there</a:t>
            </a:r>
            <a:r>
              <a:rPr lang="pl-PL" dirty="0"/>
              <a:t> </a:t>
            </a:r>
            <a:r>
              <a:rPr lang="pl-PL" dirty="0" err="1"/>
              <a:t>words</a:t>
            </a:r>
            <a:r>
              <a:rPr lang="pl-PL" dirty="0"/>
              <a:t> with </a:t>
            </a:r>
            <a:r>
              <a:rPr lang="pl-PL" dirty="0" err="1"/>
              <a:t>little</a:t>
            </a:r>
            <a:r>
              <a:rPr lang="pl-PL" dirty="0"/>
              <a:t> </a:t>
            </a:r>
            <a:r>
              <a:rPr lang="pl-PL" dirty="0" err="1"/>
              <a:t>or</a:t>
            </a:r>
            <a:r>
              <a:rPr lang="pl-PL" dirty="0"/>
              <a:t> no </a:t>
            </a:r>
            <a:r>
              <a:rPr lang="pl-PL" dirty="0" err="1"/>
              <a:t>information</a:t>
            </a:r>
            <a:r>
              <a:rPr lang="pl-PL" dirty="0"/>
              <a:t>?</a:t>
            </a:r>
          </a:p>
        </p:txBody>
      </p:sp>
      <p:sp>
        <p:nvSpPr>
          <p:cNvPr id="4" name="pole tekstowe 3">
            <a:extLst>
              <a:ext uri="{FF2B5EF4-FFF2-40B4-BE49-F238E27FC236}">
                <a16:creationId xmlns:a16="http://schemas.microsoft.com/office/drawing/2014/main" id="{BA10CEF4-4BD2-4EE7-CCCC-93495404C9FD}"/>
              </a:ext>
            </a:extLst>
          </p:cNvPr>
          <p:cNvSpPr txBox="1"/>
          <p:nvPr/>
        </p:nvSpPr>
        <p:spPr>
          <a:xfrm>
            <a:off x="553915" y="5500524"/>
            <a:ext cx="657378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pl-PL" sz="1800" b="0" i="0" u="none" strike="noStrike" cap="none" spc="0" normalizeH="0" baseline="0" dirty="0">
                <a:ln>
                  <a:noFill/>
                </a:ln>
                <a:solidFill>
                  <a:srgbClr val="000000"/>
                </a:solidFill>
                <a:effectLst/>
                <a:uFillTx/>
                <a:latin typeface="+mn-lt"/>
                <a:ea typeface="+mn-ea"/>
                <a:cs typeface="+mn-cs"/>
                <a:sym typeface="Calibri"/>
                <a:hlinkClick r:id="rId2"/>
              </a:rPr>
              <a:t>https://en.wikipedia.org/wiki/Stop_word</a:t>
            </a:r>
            <a:endParaRPr kumimoji="0" lang="pl-PL" sz="1800" b="0" i="0" u="none" strike="noStrike" cap="none" spc="0" normalizeH="0" baseline="0" dirty="0">
              <a:ln>
                <a:noFill/>
              </a:ln>
              <a:solidFill>
                <a:srgbClr val="000000"/>
              </a:solidFill>
              <a:effectLst/>
              <a:uFillTx/>
              <a:latin typeface="+mn-lt"/>
              <a:ea typeface="+mn-ea"/>
              <a:cs typeface="+mn-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pl-PL" sz="1800" b="0" i="0" u="none" strike="noStrike" cap="none" spc="0" normalizeH="0" baseline="0" dirty="0">
                <a:ln>
                  <a:noFill/>
                </a:ln>
                <a:solidFill>
                  <a:srgbClr val="000000"/>
                </a:solidFill>
                <a:effectLst/>
                <a:uFillTx/>
                <a:latin typeface="+mn-lt"/>
                <a:ea typeface="+mn-ea"/>
                <a:cs typeface="+mn-cs"/>
                <a:sym typeface="Calibri"/>
                <a:hlinkClick r:id="rId3"/>
              </a:rPr>
              <a:t>https://webstrategies.com/stop-words-everything-you-should-know/</a:t>
            </a:r>
            <a:r>
              <a:rPr lang="pl-PL" dirty="0">
                <a:latin typeface="+mn-lt"/>
                <a:cs typeface="+mn-cs"/>
                <a:sym typeface="Calibri"/>
              </a:rPr>
              <a:t> </a:t>
            </a:r>
            <a:endParaRPr kumimoji="0" lang="pl-PL" sz="1800" b="0" i="0" u="none" strike="noStrike" cap="none" spc="0" normalizeH="0" baseline="0" dirty="0">
              <a:ln>
                <a:noFill/>
              </a:ln>
              <a:solidFill>
                <a:srgbClr val="000000"/>
              </a:solidFill>
              <a:effectLst/>
              <a:uFillTx/>
              <a:latin typeface="+mn-lt"/>
              <a:ea typeface="+mn-ea"/>
              <a:cs typeface="+mn-cs"/>
              <a:sym typeface="Calibri"/>
            </a:endParaRPr>
          </a:p>
        </p:txBody>
      </p:sp>
      <p:pic>
        <p:nvPicPr>
          <p:cNvPr id="6" name="Obraz 5">
            <a:extLst>
              <a:ext uri="{FF2B5EF4-FFF2-40B4-BE49-F238E27FC236}">
                <a16:creationId xmlns:a16="http://schemas.microsoft.com/office/drawing/2014/main" id="{8EEBF9AA-6E7E-9228-2A70-58F0B294F15D}"/>
              </a:ext>
            </a:extLst>
          </p:cNvPr>
          <p:cNvPicPr>
            <a:picLocks noChangeAspect="1"/>
          </p:cNvPicPr>
          <p:nvPr/>
        </p:nvPicPr>
        <p:blipFill>
          <a:blip r:embed="rId4"/>
          <a:stretch>
            <a:fillRect/>
          </a:stretch>
        </p:blipFill>
        <p:spPr>
          <a:xfrm rot="296262">
            <a:off x="7314781" y="3043924"/>
            <a:ext cx="2933700" cy="2133600"/>
          </a:xfrm>
          <a:prstGeom prst="rect">
            <a:avLst/>
          </a:prstGeom>
        </p:spPr>
      </p:pic>
      <p:pic>
        <p:nvPicPr>
          <p:cNvPr id="1028" name="Picture 4">
            <a:extLst>
              <a:ext uri="{FF2B5EF4-FFF2-40B4-BE49-F238E27FC236}">
                <a16:creationId xmlns:a16="http://schemas.microsoft.com/office/drawing/2014/main" id="{1B3383A6-60AF-4084-97AC-7042A3D1E0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0783" y="2737279"/>
            <a:ext cx="4181781" cy="2378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3590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407482C-869D-51F1-C0AA-A1BB6070EAB8}"/>
              </a:ext>
            </a:extLst>
          </p:cNvPr>
          <p:cNvSpPr>
            <a:spLocks noGrp="1"/>
          </p:cNvSpPr>
          <p:nvPr>
            <p:ph type="title"/>
          </p:nvPr>
        </p:nvSpPr>
        <p:spPr/>
        <p:txBody>
          <a:bodyPr/>
          <a:lstStyle/>
          <a:p>
            <a:r>
              <a:rPr lang="pl-PL" dirty="0"/>
              <a:t>Component: </a:t>
            </a:r>
            <a:r>
              <a:rPr lang="pl-PL" dirty="0" err="1"/>
              <a:t>Vectors</a:t>
            </a:r>
            <a:endParaRPr lang="pl-PL" dirty="0"/>
          </a:p>
        </p:txBody>
      </p:sp>
      <p:pic>
        <p:nvPicPr>
          <p:cNvPr id="4" name="Picture 2" descr="Maximum temperatures in Poland in the summer of 2017 | Download Scientific  Diagram">
            <a:extLst>
              <a:ext uri="{FF2B5EF4-FFF2-40B4-BE49-F238E27FC236}">
                <a16:creationId xmlns:a16="http://schemas.microsoft.com/office/drawing/2014/main" id="{7B20114B-7738-E03F-BBE8-B563814C1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103" y="1959593"/>
            <a:ext cx="3731590" cy="35059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eather maps - Poland - meteoblue">
            <a:extLst>
              <a:ext uri="{FF2B5EF4-FFF2-40B4-BE49-F238E27FC236}">
                <a16:creationId xmlns:a16="http://schemas.microsoft.com/office/drawing/2014/main" id="{CFEF69F0-FB30-DF1E-D2BA-A33F19E9A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905" y="1916166"/>
            <a:ext cx="4371782" cy="359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013874"/>
      </p:ext>
    </p:extLst>
  </p:cSld>
  <p:clrMapOvr>
    <a:masterClrMapping/>
  </p:clrMapOvr>
  <p:transition spd="med"/>
</p:sld>
</file>

<file path=ppt/theme/theme1.xml><?xml version="1.0" encoding="utf-8"?>
<a:theme xmlns:a="http://schemas.openxmlformats.org/drawingml/2006/main" name="Motyw pakietu Office">
  <a:themeElements>
    <a:clrScheme name="Motyw pakietu 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Motyw pakietu Office">
      <a:majorFont>
        <a:latin typeface="Helvetica"/>
        <a:ea typeface="Helvetica"/>
        <a:cs typeface="Helvetica"/>
      </a:majorFont>
      <a:minorFont>
        <a:latin typeface="Calibri"/>
        <a:ea typeface="Calibri"/>
        <a:cs typeface="Calibri"/>
      </a:minorFont>
    </a:fontScheme>
    <a:fmtScheme name="Motyw pakietu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rojekt niestandardowy">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Motyw pakietu Offic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Motyw pakietu Office">
      <a:majorFont>
        <a:latin typeface="Helvetica"/>
        <a:ea typeface="Helvetica"/>
        <a:cs typeface="Helvetica"/>
      </a:majorFont>
      <a:minorFont>
        <a:latin typeface="Calibri"/>
        <a:ea typeface="Calibri"/>
        <a:cs typeface="Calibri"/>
      </a:minorFont>
    </a:fontScheme>
    <a:fmtScheme name="Motyw pakietu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2755776-c141-414b-b3f7-51302f91aa09"/>
    <lcf76f155ced4ddcb4097134ff3c332f xmlns="4c19037f-c4f2-409f-b703-4bfedb95d267">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66C5490B4B88FD4C9CF90EE75F02C33E" ma:contentTypeVersion="16" ma:contentTypeDescription="Utwórz nowy dokument." ma:contentTypeScope="" ma:versionID="9befc991a8bd6061e70b9708107339b1">
  <xsd:schema xmlns:xsd="http://www.w3.org/2001/XMLSchema" xmlns:xs="http://www.w3.org/2001/XMLSchema" xmlns:p="http://schemas.microsoft.com/office/2006/metadata/properties" xmlns:ns2="4c19037f-c4f2-409f-b703-4bfedb95d267" xmlns:ns3="92755776-c141-414b-b3f7-51302f91aa09" targetNamespace="http://schemas.microsoft.com/office/2006/metadata/properties" ma:root="true" ma:fieldsID="c527625168f0ac20fb932a28fa946bf5" ns2:_="" ns3:_="">
    <xsd:import namespace="4c19037f-c4f2-409f-b703-4bfedb95d267"/>
    <xsd:import namespace="92755776-c141-414b-b3f7-51302f91aa0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19037f-c4f2-409f-b703-4bfedb95d2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Tagi obrazów" ma:readOnly="false" ma:fieldId="{5cf76f15-5ced-4ddc-b409-7134ff3c332f}" ma:taxonomyMulti="true" ma:sspId="62f00050-6f92-4a47-8685-96d6877a5fc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2755776-c141-414b-b3f7-51302f91aa09" elementFormDefault="qualified">
    <xsd:import namespace="http://schemas.microsoft.com/office/2006/documentManagement/types"/>
    <xsd:import namespace="http://schemas.microsoft.com/office/infopath/2007/PartnerControls"/>
    <xsd:element name="SharedWithUsers" ma:index="16"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Udostępnione dla — szczegóły" ma:internalName="SharedWithDetails" ma:readOnly="true">
      <xsd:simpleType>
        <xsd:restriction base="dms:Note">
          <xsd:maxLength value="255"/>
        </xsd:restriction>
      </xsd:simpleType>
    </xsd:element>
    <xsd:element name="TaxCatchAll" ma:index="23" nillable="true" ma:displayName="Taxonomy Catch All Column" ma:hidden="true" ma:list="{911b660e-04e5-454a-80b0-26a8c104ee8b}" ma:internalName="TaxCatchAll" ma:showField="CatchAllData" ma:web="92755776-c141-414b-b3f7-51302f91aa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A16E3A-A88B-45A7-8CC1-B1A79B9E5935}">
  <ds:schemaRefs>
    <ds:schemaRef ds:uri="http://schemas.microsoft.com/office/2006/metadata/properties"/>
    <ds:schemaRef ds:uri="http://schemas.microsoft.com/office/infopath/2007/PartnerControls"/>
    <ds:schemaRef ds:uri="92755776-c141-414b-b3f7-51302f91aa09"/>
    <ds:schemaRef ds:uri="4c19037f-c4f2-409f-b703-4bfedb95d267"/>
  </ds:schemaRefs>
</ds:datastoreItem>
</file>

<file path=customXml/itemProps2.xml><?xml version="1.0" encoding="utf-8"?>
<ds:datastoreItem xmlns:ds="http://schemas.openxmlformats.org/officeDocument/2006/customXml" ds:itemID="{083E5304-4B44-45E8-B992-7EAE7193FB48}">
  <ds:schemaRefs>
    <ds:schemaRef ds:uri="http://schemas.microsoft.com/sharepoint/v3/contenttype/forms"/>
  </ds:schemaRefs>
</ds:datastoreItem>
</file>

<file path=customXml/itemProps3.xml><?xml version="1.0" encoding="utf-8"?>
<ds:datastoreItem xmlns:ds="http://schemas.openxmlformats.org/officeDocument/2006/customXml" ds:itemID="{BB31870E-6EF7-4CE7-972C-FD5C01649B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19037f-c4f2-409f-b703-4bfedb95d267"/>
    <ds:schemaRef ds:uri="92755776-c141-414b-b3f7-51302f91aa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3924</TotalTime>
  <Words>1257</Words>
  <Application>Microsoft Office PowerPoint</Application>
  <PresentationFormat>Panoramiczny</PresentationFormat>
  <Paragraphs>281</Paragraphs>
  <Slides>23</Slides>
  <Notes>0</Notes>
  <HiddenSlides>0</HiddenSlides>
  <MMClips>1</MMClips>
  <ScaleCrop>false</ScaleCrop>
  <HeadingPairs>
    <vt:vector size="6" baseType="variant">
      <vt:variant>
        <vt:lpstr>Używane czcionki</vt:lpstr>
      </vt:variant>
      <vt:variant>
        <vt:i4>11</vt:i4>
      </vt:variant>
      <vt:variant>
        <vt:lpstr>Motyw</vt:lpstr>
      </vt:variant>
      <vt:variant>
        <vt:i4>2</vt:i4>
      </vt:variant>
      <vt:variant>
        <vt:lpstr>Tytuły slajdów</vt:lpstr>
      </vt:variant>
      <vt:variant>
        <vt:i4>23</vt:i4>
      </vt:variant>
    </vt:vector>
  </HeadingPairs>
  <TitlesOfParts>
    <vt:vector size="36" baseType="lpstr">
      <vt:lpstr>Arial</vt:lpstr>
      <vt:lpstr>Calibri</vt:lpstr>
      <vt:lpstr>Calibri Light</vt:lpstr>
      <vt:lpstr>Cambria Math</vt:lpstr>
      <vt:lpstr>Gill Sans</vt:lpstr>
      <vt:lpstr>Gill Sans Nova</vt:lpstr>
      <vt:lpstr>Helvetica Neue</vt:lpstr>
      <vt:lpstr>Helvetica Neue Light</vt:lpstr>
      <vt:lpstr>Helvetica Neue Medium</vt:lpstr>
      <vt:lpstr>Helvetica Neue Thin</vt:lpstr>
      <vt:lpstr>Roboto</vt:lpstr>
      <vt:lpstr>Motyw pakietu Office</vt:lpstr>
      <vt:lpstr>Projekt niestandardowy</vt:lpstr>
      <vt:lpstr>How to start your NLP journey… </vt:lpstr>
      <vt:lpstr>Resources</vt:lpstr>
      <vt:lpstr>What is NLP?</vt:lpstr>
      <vt:lpstr>But why?</vt:lpstr>
      <vt:lpstr>Examples?</vt:lpstr>
      <vt:lpstr>Component: Stemming/Lemmatization</vt:lpstr>
      <vt:lpstr>Component: PoS tagging</vt:lpstr>
      <vt:lpstr>Component: Stop-words</vt:lpstr>
      <vt:lpstr>Component: Vectors</vt:lpstr>
      <vt:lpstr>How does a computer calculate simmilarity?</vt:lpstr>
      <vt:lpstr>How does a computer calculate simmilarity?</vt:lpstr>
      <vt:lpstr>Distances…</vt:lpstr>
      <vt:lpstr>OK, but why do we need that?</vt:lpstr>
      <vt:lpstr>… I’m listening…</vt:lpstr>
      <vt:lpstr>Let’s compare</vt:lpstr>
      <vt:lpstr>And that is NLP in action </vt:lpstr>
      <vt:lpstr>Grouping</vt:lpstr>
      <vt:lpstr>K-Means</vt:lpstr>
      <vt:lpstr>Anything more, that is simple?</vt:lpstr>
      <vt:lpstr>I know, math… but simple!</vt:lpstr>
      <vt:lpstr>You will hate me for that </vt:lpstr>
      <vt:lpstr>What does it have to do with NLP?</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AS A PROGRAMMING LANGUAGE</dc:title>
  <dc:creator>Maciej Kowalski</dc:creator>
  <cp:lastModifiedBy>Maciej Kowalski</cp:lastModifiedBy>
  <cp:revision>64</cp:revision>
  <dcterms:modified xsi:type="dcterms:W3CDTF">2022-05-20T13:27:49Z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0x01010066C5490B4B88FD4C9CF90EE75F02C33E</vt:lpwstr>
  </property>
</Properties>
</file>